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58" r:id="rId4"/>
    <p:sldId id="267" r:id="rId5"/>
    <p:sldId id="259" r:id="rId6"/>
    <p:sldId id="260" r:id="rId7"/>
    <p:sldId id="262" r:id="rId8"/>
    <p:sldId id="268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2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platform.cloud.ibm.com/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hyperlink" Target="https://developer.foursquare.com/docs/" TargetMode="External"/><Relationship Id="rId4" Type="http://schemas.openxmlformats.org/officeDocument/2006/relationships/hyperlink" Target="https://geo.nyu.edu/catalog/stanford-xh662zc5620" TargetMode="External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platform.cloud.ibm.com/" TargetMode="External"/><Relationship Id="rId2" Type="http://schemas.openxmlformats.org/officeDocument/2006/relationships/hyperlink" Target="https://developer.foursquare.com/docs/" TargetMode="External"/><Relationship Id="rId1" Type="http://schemas.openxmlformats.org/officeDocument/2006/relationships/hyperlink" Target="https://geo.nyu.edu/catalog/stanford-xh662zc5620" TargetMode="External"/><Relationship Id="rId4" Type="http://schemas.openxmlformats.org/officeDocument/2006/relationships/hyperlink" Target="https://github.com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BA35D1-DE04-43A9-81F6-7F31235159AE}" type="doc">
      <dgm:prSet loTypeId="urn:microsoft.com/office/officeart/2008/layout/NameandTitleOrganizationalChart" loCatId="hierarchy" qsTypeId="urn:microsoft.com/office/officeart/2005/8/quickstyle/3d3" qsCatId="3D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A6A0E16F-892E-4501-B0FF-E208F7AC7C01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</a:rPr>
            <a:t>Full package of a business trip offering in the Silesian region</a:t>
          </a:r>
          <a:endParaRPr lang="en-GB" dirty="0">
            <a:solidFill>
              <a:schemeClr val="bg1"/>
            </a:solidFill>
          </a:endParaRPr>
        </a:p>
      </dgm:t>
    </dgm:pt>
    <dgm:pt modelId="{582DFBC3-E47E-4E81-936D-E8EBEB4F50EE}" type="parTrans" cxnId="{B6705A08-2E73-4144-A4CC-7F3ED2A5D91C}">
      <dgm:prSet/>
      <dgm:spPr/>
      <dgm:t>
        <a:bodyPr/>
        <a:lstStyle/>
        <a:p>
          <a:endParaRPr lang="en-GB"/>
        </a:p>
      </dgm:t>
    </dgm:pt>
    <dgm:pt modelId="{1DB0EEB8-DCFA-4A02-8260-38A4337A6BC5}" type="sibTrans" cxnId="{B6705A08-2E73-4144-A4CC-7F3ED2A5D91C}">
      <dgm:prSet/>
      <dgm:spPr/>
      <dgm:t>
        <a:bodyPr/>
        <a:lstStyle/>
        <a:p>
          <a:r>
            <a:rPr lang="en-GB" dirty="0"/>
            <a:t>Offer</a:t>
          </a:r>
        </a:p>
      </dgm:t>
    </dgm:pt>
    <dgm:pt modelId="{B001DF9F-DC3B-4967-9DB6-1786A623E606}">
      <dgm:prSet phldrT="[Text]"/>
      <dgm:spPr/>
      <dgm:t>
        <a:bodyPr/>
        <a:lstStyle/>
        <a:p>
          <a:r>
            <a:rPr lang="en-GB" dirty="0"/>
            <a:t>To offer an interesting business trip with entertainment opportunities</a:t>
          </a:r>
        </a:p>
      </dgm:t>
    </dgm:pt>
    <dgm:pt modelId="{49D740B2-BD49-4282-B47B-9E8C4C155ED7}" type="parTrans" cxnId="{FB070ADD-4E29-497B-8F52-6568E8EB0E2C}">
      <dgm:prSet/>
      <dgm:spPr/>
      <dgm:t>
        <a:bodyPr/>
        <a:lstStyle/>
        <a:p>
          <a:endParaRPr lang="en-GB"/>
        </a:p>
      </dgm:t>
    </dgm:pt>
    <dgm:pt modelId="{4F2C01D8-57C1-4D9C-B370-EAFBF26C1BF9}" type="sibTrans" cxnId="{FB070ADD-4E29-497B-8F52-6568E8EB0E2C}">
      <dgm:prSet/>
      <dgm:spPr/>
      <dgm:t>
        <a:bodyPr/>
        <a:lstStyle/>
        <a:p>
          <a:r>
            <a:rPr lang="en-GB" dirty="0"/>
            <a:t>Aim</a:t>
          </a:r>
        </a:p>
      </dgm:t>
    </dgm:pt>
    <dgm:pt modelId="{E41FF392-C5B5-48E6-8535-F56C167A0A5C}">
      <dgm:prSet phldrT="[Text]"/>
      <dgm:spPr/>
      <dgm:t>
        <a:bodyPr/>
        <a:lstStyle/>
        <a:p>
          <a:r>
            <a:rPr lang="en-US" dirty="0"/>
            <a:t>Business owners or tourist companies </a:t>
          </a:r>
          <a:endParaRPr lang="en-GB" dirty="0"/>
        </a:p>
      </dgm:t>
    </dgm:pt>
    <dgm:pt modelId="{69E55B28-9C55-4AA9-9ADD-06E59B4BAED8}" type="parTrans" cxnId="{E6431E46-63AF-4E7A-BC12-4D3B99D5FD50}">
      <dgm:prSet/>
      <dgm:spPr/>
      <dgm:t>
        <a:bodyPr/>
        <a:lstStyle/>
        <a:p>
          <a:endParaRPr lang="en-GB"/>
        </a:p>
      </dgm:t>
    </dgm:pt>
    <dgm:pt modelId="{2E96CB07-E064-4FE5-8917-D56FCB97FC34}" type="sibTrans" cxnId="{E6431E46-63AF-4E7A-BC12-4D3B99D5FD50}">
      <dgm:prSet/>
      <dgm:spPr/>
      <dgm:t>
        <a:bodyPr/>
        <a:lstStyle/>
        <a:p>
          <a:r>
            <a:rPr lang="en-GB" dirty="0"/>
            <a:t>Target stakeholders</a:t>
          </a:r>
        </a:p>
      </dgm:t>
    </dgm:pt>
    <dgm:pt modelId="{1D63A604-8ED2-4B86-8B97-0F85CAF8D5CA}">
      <dgm:prSet phldrT="[Text]"/>
      <dgm:spPr/>
      <dgm:t>
        <a:bodyPr/>
        <a:lstStyle/>
        <a:p>
          <a:r>
            <a:rPr lang="en-GB" dirty="0"/>
            <a:t>Relaxing surrounding, entertainment, hotel with conference facilities</a:t>
          </a:r>
        </a:p>
      </dgm:t>
    </dgm:pt>
    <dgm:pt modelId="{D171BF54-B418-4BCF-ACEC-D7B92D1E9E33}" type="parTrans" cxnId="{5AA715F2-5425-45F5-8033-BD77033D16BB}">
      <dgm:prSet/>
      <dgm:spPr/>
      <dgm:t>
        <a:bodyPr/>
        <a:lstStyle/>
        <a:p>
          <a:endParaRPr lang="en-GB"/>
        </a:p>
      </dgm:t>
    </dgm:pt>
    <dgm:pt modelId="{C5E97F83-B208-41F6-9EEA-2F0EF158FDE4}" type="sibTrans" cxnId="{5AA715F2-5425-45F5-8033-BD77033D16BB}">
      <dgm:prSet/>
      <dgm:spPr/>
      <dgm:t>
        <a:bodyPr/>
        <a:lstStyle/>
        <a:p>
          <a:r>
            <a:rPr lang="en-GB" dirty="0"/>
            <a:t>Requirements</a:t>
          </a:r>
        </a:p>
      </dgm:t>
    </dgm:pt>
    <dgm:pt modelId="{80B21CA4-EEF8-4462-A0EF-CD4083C5BB7B}">
      <dgm:prSet phldrT="[Text]"/>
      <dgm:spPr/>
      <dgm:t>
        <a:bodyPr/>
        <a:lstStyle/>
        <a:p>
          <a:r>
            <a:rPr lang="en-GB" dirty="0"/>
            <a:t>Professionals, age 20+ </a:t>
          </a:r>
        </a:p>
      </dgm:t>
    </dgm:pt>
    <dgm:pt modelId="{FAB64BCD-390E-47FA-93BF-22494DAEDBF8}" type="parTrans" cxnId="{ABB8B9C7-3734-437C-84E9-85744A206A0F}">
      <dgm:prSet/>
      <dgm:spPr/>
      <dgm:t>
        <a:bodyPr/>
        <a:lstStyle/>
        <a:p>
          <a:endParaRPr lang="en-GB"/>
        </a:p>
      </dgm:t>
    </dgm:pt>
    <dgm:pt modelId="{5E6080F8-C377-495D-9CE5-6BB20D882D0B}" type="sibTrans" cxnId="{ABB8B9C7-3734-437C-84E9-85744A206A0F}">
      <dgm:prSet/>
      <dgm:spPr/>
      <dgm:t>
        <a:bodyPr/>
        <a:lstStyle/>
        <a:p>
          <a:r>
            <a:rPr lang="en-GB" dirty="0"/>
            <a:t>Target audience</a:t>
          </a:r>
        </a:p>
      </dgm:t>
    </dgm:pt>
    <dgm:pt modelId="{98C841ED-431C-4539-BFE8-1A159FC3E863}" type="pres">
      <dgm:prSet presAssocID="{86BA35D1-DE04-43A9-81F6-7F31235159A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EDBBE76-27F9-43A8-8D81-5B53073FBB2B}" type="pres">
      <dgm:prSet presAssocID="{A6A0E16F-892E-4501-B0FF-E208F7AC7C01}" presName="hierRoot1" presStyleCnt="0">
        <dgm:presLayoutVars>
          <dgm:hierBranch val="init"/>
        </dgm:presLayoutVars>
      </dgm:prSet>
      <dgm:spPr/>
    </dgm:pt>
    <dgm:pt modelId="{51ABF223-2A4D-4F0E-B3A5-1EF5DB979FDF}" type="pres">
      <dgm:prSet presAssocID="{A6A0E16F-892E-4501-B0FF-E208F7AC7C01}" presName="rootComposite1" presStyleCnt="0"/>
      <dgm:spPr/>
    </dgm:pt>
    <dgm:pt modelId="{331A73A6-AC49-4D2B-9FAA-F266514F77BF}" type="pres">
      <dgm:prSet presAssocID="{A6A0E16F-892E-4501-B0FF-E208F7AC7C01}" presName="rootText1" presStyleLbl="node0" presStyleIdx="0" presStyleCnt="1">
        <dgm:presLayoutVars>
          <dgm:chMax/>
          <dgm:chPref val="3"/>
        </dgm:presLayoutVars>
      </dgm:prSet>
      <dgm:spPr/>
    </dgm:pt>
    <dgm:pt modelId="{90BC38F0-F4E5-466A-8715-8122157B5EE4}" type="pres">
      <dgm:prSet presAssocID="{A6A0E16F-892E-4501-B0FF-E208F7AC7C01}" presName="titleText1" presStyleLbl="fgAcc0" presStyleIdx="0" presStyleCnt="1">
        <dgm:presLayoutVars>
          <dgm:chMax val="0"/>
          <dgm:chPref val="0"/>
        </dgm:presLayoutVars>
      </dgm:prSet>
      <dgm:spPr/>
    </dgm:pt>
    <dgm:pt modelId="{7791FE81-45D8-42A3-9C32-329EA147FA2D}" type="pres">
      <dgm:prSet presAssocID="{A6A0E16F-892E-4501-B0FF-E208F7AC7C01}" presName="rootConnector1" presStyleLbl="node1" presStyleIdx="0" presStyleCnt="4"/>
      <dgm:spPr/>
    </dgm:pt>
    <dgm:pt modelId="{868F2D5A-012C-4B4A-8604-F56E42664399}" type="pres">
      <dgm:prSet presAssocID="{A6A0E16F-892E-4501-B0FF-E208F7AC7C01}" presName="hierChild2" presStyleCnt="0"/>
      <dgm:spPr/>
    </dgm:pt>
    <dgm:pt modelId="{B29DA949-6271-487C-AAA0-33589E0E85AD}" type="pres">
      <dgm:prSet presAssocID="{49D740B2-BD49-4282-B47B-9E8C4C155ED7}" presName="Name37" presStyleLbl="parChTrans1D2" presStyleIdx="0" presStyleCnt="2"/>
      <dgm:spPr/>
    </dgm:pt>
    <dgm:pt modelId="{418B36C2-C6FC-4640-AE65-B8D6367375FF}" type="pres">
      <dgm:prSet presAssocID="{B001DF9F-DC3B-4967-9DB6-1786A623E606}" presName="hierRoot2" presStyleCnt="0">
        <dgm:presLayoutVars>
          <dgm:hierBranch val="init"/>
        </dgm:presLayoutVars>
      </dgm:prSet>
      <dgm:spPr/>
    </dgm:pt>
    <dgm:pt modelId="{52DC40CE-C907-4090-A6B3-318D4DF2A3C0}" type="pres">
      <dgm:prSet presAssocID="{B001DF9F-DC3B-4967-9DB6-1786A623E606}" presName="rootComposite" presStyleCnt="0"/>
      <dgm:spPr/>
    </dgm:pt>
    <dgm:pt modelId="{B8010EA9-27DD-402B-B56F-88C77FCBC408}" type="pres">
      <dgm:prSet presAssocID="{B001DF9F-DC3B-4967-9DB6-1786A623E606}" presName="rootText" presStyleLbl="node1" presStyleIdx="0" presStyleCnt="4">
        <dgm:presLayoutVars>
          <dgm:chMax/>
          <dgm:chPref val="3"/>
        </dgm:presLayoutVars>
      </dgm:prSet>
      <dgm:spPr/>
    </dgm:pt>
    <dgm:pt modelId="{426FAD1D-7CA2-4577-BBD2-8AAE130168BC}" type="pres">
      <dgm:prSet presAssocID="{B001DF9F-DC3B-4967-9DB6-1786A623E606}" presName="titleText2" presStyleLbl="fgAcc1" presStyleIdx="0" presStyleCnt="4">
        <dgm:presLayoutVars>
          <dgm:chMax val="0"/>
          <dgm:chPref val="0"/>
        </dgm:presLayoutVars>
      </dgm:prSet>
      <dgm:spPr/>
    </dgm:pt>
    <dgm:pt modelId="{26154427-42B0-43E1-836C-33F1298A973D}" type="pres">
      <dgm:prSet presAssocID="{B001DF9F-DC3B-4967-9DB6-1786A623E606}" presName="rootConnector" presStyleLbl="node2" presStyleIdx="0" presStyleCnt="0"/>
      <dgm:spPr/>
    </dgm:pt>
    <dgm:pt modelId="{C727709A-4DD9-4A43-BB10-ED565FFA8091}" type="pres">
      <dgm:prSet presAssocID="{B001DF9F-DC3B-4967-9DB6-1786A623E606}" presName="hierChild4" presStyleCnt="0"/>
      <dgm:spPr/>
    </dgm:pt>
    <dgm:pt modelId="{434FC262-8A6E-4822-91B2-BE8BF1A4EC90}" type="pres">
      <dgm:prSet presAssocID="{FAB64BCD-390E-47FA-93BF-22494DAEDBF8}" presName="Name37" presStyleLbl="parChTrans1D3" presStyleIdx="0" presStyleCnt="2"/>
      <dgm:spPr/>
    </dgm:pt>
    <dgm:pt modelId="{1AE407C7-CE2A-402A-8DAF-73575D6D6E88}" type="pres">
      <dgm:prSet presAssocID="{80B21CA4-EEF8-4462-A0EF-CD4083C5BB7B}" presName="hierRoot2" presStyleCnt="0">
        <dgm:presLayoutVars>
          <dgm:hierBranch val="init"/>
        </dgm:presLayoutVars>
      </dgm:prSet>
      <dgm:spPr/>
    </dgm:pt>
    <dgm:pt modelId="{1821AEF5-B356-4CF4-8F59-BA3EEED11209}" type="pres">
      <dgm:prSet presAssocID="{80B21CA4-EEF8-4462-A0EF-CD4083C5BB7B}" presName="rootComposite" presStyleCnt="0"/>
      <dgm:spPr/>
    </dgm:pt>
    <dgm:pt modelId="{8E25FD94-9F9D-4A6A-9C04-8984A0680C6A}" type="pres">
      <dgm:prSet presAssocID="{80B21CA4-EEF8-4462-A0EF-CD4083C5BB7B}" presName="rootText" presStyleLbl="node1" presStyleIdx="1" presStyleCnt="4">
        <dgm:presLayoutVars>
          <dgm:chMax/>
          <dgm:chPref val="3"/>
        </dgm:presLayoutVars>
      </dgm:prSet>
      <dgm:spPr/>
    </dgm:pt>
    <dgm:pt modelId="{86B572DB-01E9-466E-947C-77AB6F755402}" type="pres">
      <dgm:prSet presAssocID="{80B21CA4-EEF8-4462-A0EF-CD4083C5BB7B}" presName="titleText2" presStyleLbl="fgAcc1" presStyleIdx="1" presStyleCnt="4">
        <dgm:presLayoutVars>
          <dgm:chMax val="0"/>
          <dgm:chPref val="0"/>
        </dgm:presLayoutVars>
      </dgm:prSet>
      <dgm:spPr/>
    </dgm:pt>
    <dgm:pt modelId="{62A3AEE8-8CC6-4563-ADB6-CB57A07868B0}" type="pres">
      <dgm:prSet presAssocID="{80B21CA4-EEF8-4462-A0EF-CD4083C5BB7B}" presName="rootConnector" presStyleLbl="node3" presStyleIdx="0" presStyleCnt="0"/>
      <dgm:spPr/>
    </dgm:pt>
    <dgm:pt modelId="{6181E324-B38A-4E44-A3ED-983ED4F20736}" type="pres">
      <dgm:prSet presAssocID="{80B21CA4-EEF8-4462-A0EF-CD4083C5BB7B}" presName="hierChild4" presStyleCnt="0"/>
      <dgm:spPr/>
    </dgm:pt>
    <dgm:pt modelId="{4B962FF9-C740-4D7E-8402-E79103B886A6}" type="pres">
      <dgm:prSet presAssocID="{80B21CA4-EEF8-4462-A0EF-CD4083C5BB7B}" presName="hierChild5" presStyleCnt="0"/>
      <dgm:spPr/>
    </dgm:pt>
    <dgm:pt modelId="{35F46C4A-CD0D-4B57-9803-D1710F0CD7AB}" type="pres">
      <dgm:prSet presAssocID="{D171BF54-B418-4BCF-ACEC-D7B92D1E9E33}" presName="Name37" presStyleLbl="parChTrans1D3" presStyleIdx="1" presStyleCnt="2"/>
      <dgm:spPr/>
    </dgm:pt>
    <dgm:pt modelId="{B1A40677-988A-491B-B724-44B76AD9CE11}" type="pres">
      <dgm:prSet presAssocID="{1D63A604-8ED2-4B86-8B97-0F85CAF8D5CA}" presName="hierRoot2" presStyleCnt="0">
        <dgm:presLayoutVars>
          <dgm:hierBranch val="init"/>
        </dgm:presLayoutVars>
      </dgm:prSet>
      <dgm:spPr/>
    </dgm:pt>
    <dgm:pt modelId="{8B52D7B9-AEE8-4AFC-941C-5A518F4A8603}" type="pres">
      <dgm:prSet presAssocID="{1D63A604-8ED2-4B86-8B97-0F85CAF8D5CA}" presName="rootComposite" presStyleCnt="0"/>
      <dgm:spPr/>
    </dgm:pt>
    <dgm:pt modelId="{4298C4DA-2837-4F96-8D15-6E3C362AEC92}" type="pres">
      <dgm:prSet presAssocID="{1D63A604-8ED2-4B86-8B97-0F85CAF8D5CA}" presName="rootText" presStyleLbl="node1" presStyleIdx="2" presStyleCnt="4">
        <dgm:presLayoutVars>
          <dgm:chMax/>
          <dgm:chPref val="3"/>
        </dgm:presLayoutVars>
      </dgm:prSet>
      <dgm:spPr/>
    </dgm:pt>
    <dgm:pt modelId="{7D1C8264-5B45-424E-98BB-2A405BED4075}" type="pres">
      <dgm:prSet presAssocID="{1D63A604-8ED2-4B86-8B97-0F85CAF8D5CA}" presName="titleText2" presStyleLbl="fgAcc1" presStyleIdx="2" presStyleCnt="4">
        <dgm:presLayoutVars>
          <dgm:chMax val="0"/>
          <dgm:chPref val="0"/>
        </dgm:presLayoutVars>
      </dgm:prSet>
      <dgm:spPr/>
    </dgm:pt>
    <dgm:pt modelId="{8B0B0008-8B8B-4071-82E9-F6EC9A93E0F2}" type="pres">
      <dgm:prSet presAssocID="{1D63A604-8ED2-4B86-8B97-0F85CAF8D5CA}" presName="rootConnector" presStyleLbl="node3" presStyleIdx="0" presStyleCnt="0"/>
      <dgm:spPr/>
    </dgm:pt>
    <dgm:pt modelId="{2D9EA069-2CA2-496A-BCC6-4190C73A8121}" type="pres">
      <dgm:prSet presAssocID="{1D63A604-8ED2-4B86-8B97-0F85CAF8D5CA}" presName="hierChild4" presStyleCnt="0"/>
      <dgm:spPr/>
    </dgm:pt>
    <dgm:pt modelId="{B4114E22-4511-4CDE-8191-5CCB460FDEF2}" type="pres">
      <dgm:prSet presAssocID="{1D63A604-8ED2-4B86-8B97-0F85CAF8D5CA}" presName="hierChild5" presStyleCnt="0"/>
      <dgm:spPr/>
    </dgm:pt>
    <dgm:pt modelId="{58065C7F-3B65-4A9A-9BA9-DA29D36AA8B1}" type="pres">
      <dgm:prSet presAssocID="{B001DF9F-DC3B-4967-9DB6-1786A623E606}" presName="hierChild5" presStyleCnt="0"/>
      <dgm:spPr/>
    </dgm:pt>
    <dgm:pt modelId="{E385305D-B96F-448B-A6D6-B0C44FF745FF}" type="pres">
      <dgm:prSet presAssocID="{69E55B28-9C55-4AA9-9ADD-06E59B4BAED8}" presName="Name37" presStyleLbl="parChTrans1D2" presStyleIdx="1" presStyleCnt="2"/>
      <dgm:spPr/>
    </dgm:pt>
    <dgm:pt modelId="{7C64083A-7A7E-439A-851D-6D2AF002E918}" type="pres">
      <dgm:prSet presAssocID="{E41FF392-C5B5-48E6-8535-F56C167A0A5C}" presName="hierRoot2" presStyleCnt="0">
        <dgm:presLayoutVars>
          <dgm:hierBranch val="init"/>
        </dgm:presLayoutVars>
      </dgm:prSet>
      <dgm:spPr/>
    </dgm:pt>
    <dgm:pt modelId="{7AFC695F-30EC-439D-B943-07E491BACECB}" type="pres">
      <dgm:prSet presAssocID="{E41FF392-C5B5-48E6-8535-F56C167A0A5C}" presName="rootComposite" presStyleCnt="0"/>
      <dgm:spPr/>
    </dgm:pt>
    <dgm:pt modelId="{98FCF9CF-5E56-4613-9236-49A38E4CD4D8}" type="pres">
      <dgm:prSet presAssocID="{E41FF392-C5B5-48E6-8535-F56C167A0A5C}" presName="rootText" presStyleLbl="node1" presStyleIdx="3" presStyleCnt="4">
        <dgm:presLayoutVars>
          <dgm:chMax/>
          <dgm:chPref val="3"/>
        </dgm:presLayoutVars>
      </dgm:prSet>
      <dgm:spPr/>
    </dgm:pt>
    <dgm:pt modelId="{E34F22DB-3142-4341-B858-B20EAD9A847D}" type="pres">
      <dgm:prSet presAssocID="{E41FF392-C5B5-48E6-8535-F56C167A0A5C}" presName="titleText2" presStyleLbl="fgAcc1" presStyleIdx="3" presStyleCnt="4">
        <dgm:presLayoutVars>
          <dgm:chMax val="0"/>
          <dgm:chPref val="0"/>
        </dgm:presLayoutVars>
      </dgm:prSet>
      <dgm:spPr/>
    </dgm:pt>
    <dgm:pt modelId="{D7FE2328-623E-41AD-AD7F-5047C26A4C4B}" type="pres">
      <dgm:prSet presAssocID="{E41FF392-C5B5-48E6-8535-F56C167A0A5C}" presName="rootConnector" presStyleLbl="node2" presStyleIdx="0" presStyleCnt="0"/>
      <dgm:spPr/>
    </dgm:pt>
    <dgm:pt modelId="{149AC238-318E-4713-B236-EAB98B06B7B4}" type="pres">
      <dgm:prSet presAssocID="{E41FF392-C5B5-48E6-8535-F56C167A0A5C}" presName="hierChild4" presStyleCnt="0"/>
      <dgm:spPr/>
    </dgm:pt>
    <dgm:pt modelId="{B06BD11F-B07D-42AF-8EA5-21F922165F65}" type="pres">
      <dgm:prSet presAssocID="{E41FF392-C5B5-48E6-8535-F56C167A0A5C}" presName="hierChild5" presStyleCnt="0"/>
      <dgm:spPr/>
    </dgm:pt>
    <dgm:pt modelId="{DEBB1AD6-8B57-4610-AC45-9E03ACC2EDC0}" type="pres">
      <dgm:prSet presAssocID="{A6A0E16F-892E-4501-B0FF-E208F7AC7C01}" presName="hierChild3" presStyleCnt="0"/>
      <dgm:spPr/>
    </dgm:pt>
  </dgm:ptLst>
  <dgm:cxnLst>
    <dgm:cxn modelId="{91296004-BBB5-47DB-BE32-F133031A04DD}" type="presOf" srcId="{D171BF54-B418-4BCF-ACEC-D7B92D1E9E33}" destId="{35F46C4A-CD0D-4B57-9803-D1710F0CD7AB}" srcOrd="0" destOrd="0" presId="urn:microsoft.com/office/officeart/2008/layout/NameandTitleOrganizationalChart"/>
    <dgm:cxn modelId="{3278F006-B9BB-44BE-AE4D-984D46FFCAF1}" type="presOf" srcId="{E41FF392-C5B5-48E6-8535-F56C167A0A5C}" destId="{98FCF9CF-5E56-4613-9236-49A38E4CD4D8}" srcOrd="0" destOrd="0" presId="urn:microsoft.com/office/officeart/2008/layout/NameandTitleOrganizationalChart"/>
    <dgm:cxn modelId="{B6705A08-2E73-4144-A4CC-7F3ED2A5D91C}" srcId="{86BA35D1-DE04-43A9-81F6-7F31235159AE}" destId="{A6A0E16F-892E-4501-B0FF-E208F7AC7C01}" srcOrd="0" destOrd="0" parTransId="{582DFBC3-E47E-4E81-936D-E8EBEB4F50EE}" sibTransId="{1DB0EEB8-DCFA-4A02-8260-38A4337A6BC5}"/>
    <dgm:cxn modelId="{68F1D90D-8B5F-41B7-8725-EE8A3DE5A43C}" type="presOf" srcId="{B001DF9F-DC3B-4967-9DB6-1786A623E606}" destId="{B8010EA9-27DD-402B-B56F-88C77FCBC408}" srcOrd="0" destOrd="0" presId="urn:microsoft.com/office/officeart/2008/layout/NameandTitleOrganizationalChart"/>
    <dgm:cxn modelId="{46A71413-4D89-4BAD-820D-65D9F236A3A6}" type="presOf" srcId="{1D63A604-8ED2-4B86-8B97-0F85CAF8D5CA}" destId="{8B0B0008-8B8B-4071-82E9-F6EC9A93E0F2}" srcOrd="1" destOrd="0" presId="urn:microsoft.com/office/officeart/2008/layout/NameandTitleOrganizationalChart"/>
    <dgm:cxn modelId="{4493DD16-AAE2-4496-A33B-DFD704B390F9}" type="presOf" srcId="{80B21CA4-EEF8-4462-A0EF-CD4083C5BB7B}" destId="{62A3AEE8-8CC6-4563-ADB6-CB57A07868B0}" srcOrd="1" destOrd="0" presId="urn:microsoft.com/office/officeart/2008/layout/NameandTitleOrganizationalChart"/>
    <dgm:cxn modelId="{6A4CB761-2E42-4E5A-B768-BE8030169FF7}" type="presOf" srcId="{E41FF392-C5B5-48E6-8535-F56C167A0A5C}" destId="{D7FE2328-623E-41AD-AD7F-5047C26A4C4B}" srcOrd="1" destOrd="0" presId="urn:microsoft.com/office/officeart/2008/layout/NameandTitleOrganizationalChart"/>
    <dgm:cxn modelId="{CC53E563-AC30-4C19-BC98-C8AA35E7AC87}" type="presOf" srcId="{69E55B28-9C55-4AA9-9ADD-06E59B4BAED8}" destId="{E385305D-B96F-448B-A6D6-B0C44FF745FF}" srcOrd="0" destOrd="0" presId="urn:microsoft.com/office/officeart/2008/layout/NameandTitleOrganizationalChart"/>
    <dgm:cxn modelId="{E6431E46-63AF-4E7A-BC12-4D3B99D5FD50}" srcId="{A6A0E16F-892E-4501-B0FF-E208F7AC7C01}" destId="{E41FF392-C5B5-48E6-8535-F56C167A0A5C}" srcOrd="1" destOrd="0" parTransId="{69E55B28-9C55-4AA9-9ADD-06E59B4BAED8}" sibTransId="{2E96CB07-E064-4FE5-8917-D56FCB97FC34}"/>
    <dgm:cxn modelId="{D3CA2749-906D-4A94-9183-0A06CAE817B4}" type="presOf" srcId="{5E6080F8-C377-495D-9CE5-6BB20D882D0B}" destId="{86B572DB-01E9-466E-947C-77AB6F755402}" srcOrd="0" destOrd="0" presId="urn:microsoft.com/office/officeart/2008/layout/NameandTitleOrganizationalChart"/>
    <dgm:cxn modelId="{45A23A49-60A0-45DA-AB1D-2429E534D73E}" type="presOf" srcId="{4F2C01D8-57C1-4D9C-B370-EAFBF26C1BF9}" destId="{426FAD1D-7CA2-4577-BBD2-8AAE130168BC}" srcOrd="0" destOrd="0" presId="urn:microsoft.com/office/officeart/2008/layout/NameandTitleOrganizationalChart"/>
    <dgm:cxn modelId="{09D5C473-D5EF-42C9-B0FD-835578191C77}" type="presOf" srcId="{80B21CA4-EEF8-4462-A0EF-CD4083C5BB7B}" destId="{8E25FD94-9F9D-4A6A-9C04-8984A0680C6A}" srcOrd="0" destOrd="0" presId="urn:microsoft.com/office/officeart/2008/layout/NameandTitleOrganizationalChart"/>
    <dgm:cxn modelId="{4BB61B79-496A-4BA0-A738-49544F337F3E}" type="presOf" srcId="{C5E97F83-B208-41F6-9EEA-2F0EF158FDE4}" destId="{7D1C8264-5B45-424E-98BB-2A405BED4075}" srcOrd="0" destOrd="0" presId="urn:microsoft.com/office/officeart/2008/layout/NameandTitleOrganizationalChart"/>
    <dgm:cxn modelId="{E6123B9D-5AB2-41BF-AF02-F3361A5177C9}" type="presOf" srcId="{2E96CB07-E064-4FE5-8917-D56FCB97FC34}" destId="{E34F22DB-3142-4341-B858-B20EAD9A847D}" srcOrd="0" destOrd="0" presId="urn:microsoft.com/office/officeart/2008/layout/NameandTitleOrganizationalChart"/>
    <dgm:cxn modelId="{5E411CA1-F074-4830-B05C-DC070371C65E}" type="presOf" srcId="{FAB64BCD-390E-47FA-93BF-22494DAEDBF8}" destId="{434FC262-8A6E-4822-91B2-BE8BF1A4EC90}" srcOrd="0" destOrd="0" presId="urn:microsoft.com/office/officeart/2008/layout/NameandTitleOrganizationalChart"/>
    <dgm:cxn modelId="{8F00DDAC-7BAF-43DA-B138-8D4F77B3F3A6}" type="presOf" srcId="{86BA35D1-DE04-43A9-81F6-7F31235159AE}" destId="{98C841ED-431C-4539-BFE8-1A159FC3E863}" srcOrd="0" destOrd="0" presId="urn:microsoft.com/office/officeart/2008/layout/NameandTitleOrganizationalChart"/>
    <dgm:cxn modelId="{66507AB5-E6A2-4F7E-8EF9-509102749F5D}" type="presOf" srcId="{B001DF9F-DC3B-4967-9DB6-1786A623E606}" destId="{26154427-42B0-43E1-836C-33F1298A973D}" srcOrd="1" destOrd="0" presId="urn:microsoft.com/office/officeart/2008/layout/NameandTitleOrganizationalChart"/>
    <dgm:cxn modelId="{C68D2AB9-C4FA-4AAA-BB2B-D3E5064AA08E}" type="presOf" srcId="{1D63A604-8ED2-4B86-8B97-0F85CAF8D5CA}" destId="{4298C4DA-2837-4F96-8D15-6E3C362AEC92}" srcOrd="0" destOrd="0" presId="urn:microsoft.com/office/officeart/2008/layout/NameandTitleOrganizationalChart"/>
    <dgm:cxn modelId="{14C38EC6-C8D9-4212-91C4-EB15E9C6A973}" type="presOf" srcId="{A6A0E16F-892E-4501-B0FF-E208F7AC7C01}" destId="{331A73A6-AC49-4D2B-9FAA-F266514F77BF}" srcOrd="0" destOrd="0" presId="urn:microsoft.com/office/officeart/2008/layout/NameandTitleOrganizationalChart"/>
    <dgm:cxn modelId="{ABB8B9C7-3734-437C-84E9-85744A206A0F}" srcId="{B001DF9F-DC3B-4967-9DB6-1786A623E606}" destId="{80B21CA4-EEF8-4462-A0EF-CD4083C5BB7B}" srcOrd="0" destOrd="0" parTransId="{FAB64BCD-390E-47FA-93BF-22494DAEDBF8}" sibTransId="{5E6080F8-C377-495D-9CE5-6BB20D882D0B}"/>
    <dgm:cxn modelId="{4CBA33D4-93F3-4AE5-A55E-E09939DA6FA1}" type="presOf" srcId="{A6A0E16F-892E-4501-B0FF-E208F7AC7C01}" destId="{7791FE81-45D8-42A3-9C32-329EA147FA2D}" srcOrd="1" destOrd="0" presId="urn:microsoft.com/office/officeart/2008/layout/NameandTitleOrganizationalChart"/>
    <dgm:cxn modelId="{FB070ADD-4E29-497B-8F52-6568E8EB0E2C}" srcId="{A6A0E16F-892E-4501-B0FF-E208F7AC7C01}" destId="{B001DF9F-DC3B-4967-9DB6-1786A623E606}" srcOrd="0" destOrd="0" parTransId="{49D740B2-BD49-4282-B47B-9E8C4C155ED7}" sibTransId="{4F2C01D8-57C1-4D9C-B370-EAFBF26C1BF9}"/>
    <dgm:cxn modelId="{5AA715F2-5425-45F5-8033-BD77033D16BB}" srcId="{B001DF9F-DC3B-4967-9DB6-1786A623E606}" destId="{1D63A604-8ED2-4B86-8B97-0F85CAF8D5CA}" srcOrd="1" destOrd="0" parTransId="{D171BF54-B418-4BCF-ACEC-D7B92D1E9E33}" sibTransId="{C5E97F83-B208-41F6-9EEA-2F0EF158FDE4}"/>
    <dgm:cxn modelId="{99701EF7-A732-4260-9DC9-B641C58D696D}" type="presOf" srcId="{49D740B2-BD49-4282-B47B-9E8C4C155ED7}" destId="{B29DA949-6271-487C-AAA0-33589E0E85AD}" srcOrd="0" destOrd="0" presId="urn:microsoft.com/office/officeart/2008/layout/NameandTitleOrganizationalChart"/>
    <dgm:cxn modelId="{93D1F4FF-67D3-4C36-A433-34383D2DD098}" type="presOf" srcId="{1DB0EEB8-DCFA-4A02-8260-38A4337A6BC5}" destId="{90BC38F0-F4E5-466A-8715-8122157B5EE4}" srcOrd="0" destOrd="0" presId="urn:microsoft.com/office/officeart/2008/layout/NameandTitleOrganizationalChart"/>
    <dgm:cxn modelId="{BF09FBB0-2A14-4148-B4C3-9D74FE10E7AD}" type="presParOf" srcId="{98C841ED-431C-4539-BFE8-1A159FC3E863}" destId="{1EDBBE76-27F9-43A8-8D81-5B53073FBB2B}" srcOrd="0" destOrd="0" presId="urn:microsoft.com/office/officeart/2008/layout/NameandTitleOrganizationalChart"/>
    <dgm:cxn modelId="{F8BD859F-C4F1-4134-A925-0B275F7C55B6}" type="presParOf" srcId="{1EDBBE76-27F9-43A8-8D81-5B53073FBB2B}" destId="{51ABF223-2A4D-4F0E-B3A5-1EF5DB979FDF}" srcOrd="0" destOrd="0" presId="urn:microsoft.com/office/officeart/2008/layout/NameandTitleOrganizationalChart"/>
    <dgm:cxn modelId="{13EF49B2-B861-427E-A6F9-02A92B61031C}" type="presParOf" srcId="{51ABF223-2A4D-4F0E-B3A5-1EF5DB979FDF}" destId="{331A73A6-AC49-4D2B-9FAA-F266514F77BF}" srcOrd="0" destOrd="0" presId="urn:microsoft.com/office/officeart/2008/layout/NameandTitleOrganizationalChart"/>
    <dgm:cxn modelId="{3877F360-4095-4D79-8F4B-D53FAFBA9427}" type="presParOf" srcId="{51ABF223-2A4D-4F0E-B3A5-1EF5DB979FDF}" destId="{90BC38F0-F4E5-466A-8715-8122157B5EE4}" srcOrd="1" destOrd="0" presId="urn:microsoft.com/office/officeart/2008/layout/NameandTitleOrganizationalChart"/>
    <dgm:cxn modelId="{2B3E8FF6-922B-46CF-A309-47709D0AF034}" type="presParOf" srcId="{51ABF223-2A4D-4F0E-B3A5-1EF5DB979FDF}" destId="{7791FE81-45D8-42A3-9C32-329EA147FA2D}" srcOrd="2" destOrd="0" presId="urn:microsoft.com/office/officeart/2008/layout/NameandTitleOrganizationalChart"/>
    <dgm:cxn modelId="{7862BC28-A01C-4495-8254-90B551567CB3}" type="presParOf" srcId="{1EDBBE76-27F9-43A8-8D81-5B53073FBB2B}" destId="{868F2D5A-012C-4B4A-8604-F56E42664399}" srcOrd="1" destOrd="0" presId="urn:microsoft.com/office/officeart/2008/layout/NameandTitleOrganizationalChart"/>
    <dgm:cxn modelId="{BEBBFB21-B5F2-44CB-BDCD-ED84DF3A5D14}" type="presParOf" srcId="{868F2D5A-012C-4B4A-8604-F56E42664399}" destId="{B29DA949-6271-487C-AAA0-33589E0E85AD}" srcOrd="0" destOrd="0" presId="urn:microsoft.com/office/officeart/2008/layout/NameandTitleOrganizationalChart"/>
    <dgm:cxn modelId="{E20B001C-50BC-4A31-A9A6-69CBDFD29144}" type="presParOf" srcId="{868F2D5A-012C-4B4A-8604-F56E42664399}" destId="{418B36C2-C6FC-4640-AE65-B8D6367375FF}" srcOrd="1" destOrd="0" presId="urn:microsoft.com/office/officeart/2008/layout/NameandTitleOrganizationalChart"/>
    <dgm:cxn modelId="{B3C2803F-840A-49E5-8C4C-26E688B55D19}" type="presParOf" srcId="{418B36C2-C6FC-4640-AE65-B8D6367375FF}" destId="{52DC40CE-C907-4090-A6B3-318D4DF2A3C0}" srcOrd="0" destOrd="0" presId="urn:microsoft.com/office/officeart/2008/layout/NameandTitleOrganizationalChart"/>
    <dgm:cxn modelId="{DFC03637-CEF0-4714-AC21-531B5CBE76FC}" type="presParOf" srcId="{52DC40CE-C907-4090-A6B3-318D4DF2A3C0}" destId="{B8010EA9-27DD-402B-B56F-88C77FCBC408}" srcOrd="0" destOrd="0" presId="urn:microsoft.com/office/officeart/2008/layout/NameandTitleOrganizationalChart"/>
    <dgm:cxn modelId="{ED225ACD-AF2C-4952-BACA-49EBD29A23FF}" type="presParOf" srcId="{52DC40CE-C907-4090-A6B3-318D4DF2A3C0}" destId="{426FAD1D-7CA2-4577-BBD2-8AAE130168BC}" srcOrd="1" destOrd="0" presId="urn:microsoft.com/office/officeart/2008/layout/NameandTitleOrganizationalChart"/>
    <dgm:cxn modelId="{8254CEBD-40D7-46EE-A072-E714B38E7B8A}" type="presParOf" srcId="{52DC40CE-C907-4090-A6B3-318D4DF2A3C0}" destId="{26154427-42B0-43E1-836C-33F1298A973D}" srcOrd="2" destOrd="0" presId="urn:microsoft.com/office/officeart/2008/layout/NameandTitleOrganizationalChart"/>
    <dgm:cxn modelId="{BFC9CB64-E3DF-445A-9D4F-167CF2FC2625}" type="presParOf" srcId="{418B36C2-C6FC-4640-AE65-B8D6367375FF}" destId="{C727709A-4DD9-4A43-BB10-ED565FFA8091}" srcOrd="1" destOrd="0" presId="urn:microsoft.com/office/officeart/2008/layout/NameandTitleOrganizationalChart"/>
    <dgm:cxn modelId="{3372D784-1A75-4ADB-85C7-EA93AAD6FFE4}" type="presParOf" srcId="{C727709A-4DD9-4A43-BB10-ED565FFA8091}" destId="{434FC262-8A6E-4822-91B2-BE8BF1A4EC90}" srcOrd="0" destOrd="0" presId="urn:microsoft.com/office/officeart/2008/layout/NameandTitleOrganizationalChart"/>
    <dgm:cxn modelId="{03FE2874-C98F-4A1E-B4FF-562DFC3E0075}" type="presParOf" srcId="{C727709A-4DD9-4A43-BB10-ED565FFA8091}" destId="{1AE407C7-CE2A-402A-8DAF-73575D6D6E88}" srcOrd="1" destOrd="0" presId="urn:microsoft.com/office/officeart/2008/layout/NameandTitleOrganizationalChart"/>
    <dgm:cxn modelId="{E9827399-3469-4081-AB66-C92DE7F7CB7F}" type="presParOf" srcId="{1AE407C7-CE2A-402A-8DAF-73575D6D6E88}" destId="{1821AEF5-B356-4CF4-8F59-BA3EEED11209}" srcOrd="0" destOrd="0" presId="urn:microsoft.com/office/officeart/2008/layout/NameandTitleOrganizationalChart"/>
    <dgm:cxn modelId="{C7C198B6-3AFE-4898-A801-1588EAB4B80D}" type="presParOf" srcId="{1821AEF5-B356-4CF4-8F59-BA3EEED11209}" destId="{8E25FD94-9F9D-4A6A-9C04-8984A0680C6A}" srcOrd="0" destOrd="0" presId="urn:microsoft.com/office/officeart/2008/layout/NameandTitleOrganizationalChart"/>
    <dgm:cxn modelId="{C68AC6A3-854E-4E6C-84FF-D387C4F2E088}" type="presParOf" srcId="{1821AEF5-B356-4CF4-8F59-BA3EEED11209}" destId="{86B572DB-01E9-466E-947C-77AB6F755402}" srcOrd="1" destOrd="0" presId="urn:microsoft.com/office/officeart/2008/layout/NameandTitleOrganizationalChart"/>
    <dgm:cxn modelId="{7BD13CEA-2B1A-4F1C-9A17-B769B2CA2A87}" type="presParOf" srcId="{1821AEF5-B356-4CF4-8F59-BA3EEED11209}" destId="{62A3AEE8-8CC6-4563-ADB6-CB57A07868B0}" srcOrd="2" destOrd="0" presId="urn:microsoft.com/office/officeart/2008/layout/NameandTitleOrganizationalChart"/>
    <dgm:cxn modelId="{0AE456E3-F80F-4016-A0B4-9E2B8C9A880A}" type="presParOf" srcId="{1AE407C7-CE2A-402A-8DAF-73575D6D6E88}" destId="{6181E324-B38A-4E44-A3ED-983ED4F20736}" srcOrd="1" destOrd="0" presId="urn:microsoft.com/office/officeart/2008/layout/NameandTitleOrganizationalChart"/>
    <dgm:cxn modelId="{70EF118E-CA5F-46B3-916A-AA9E070FD331}" type="presParOf" srcId="{1AE407C7-CE2A-402A-8DAF-73575D6D6E88}" destId="{4B962FF9-C740-4D7E-8402-E79103B886A6}" srcOrd="2" destOrd="0" presId="urn:microsoft.com/office/officeart/2008/layout/NameandTitleOrganizationalChart"/>
    <dgm:cxn modelId="{AFE5C33D-0226-48BD-ABFE-8902CB998558}" type="presParOf" srcId="{C727709A-4DD9-4A43-BB10-ED565FFA8091}" destId="{35F46C4A-CD0D-4B57-9803-D1710F0CD7AB}" srcOrd="2" destOrd="0" presId="urn:microsoft.com/office/officeart/2008/layout/NameandTitleOrganizationalChart"/>
    <dgm:cxn modelId="{6097818F-257E-45D9-94F8-FA32DF7DD1E4}" type="presParOf" srcId="{C727709A-4DD9-4A43-BB10-ED565FFA8091}" destId="{B1A40677-988A-491B-B724-44B76AD9CE11}" srcOrd="3" destOrd="0" presId="urn:microsoft.com/office/officeart/2008/layout/NameandTitleOrganizationalChart"/>
    <dgm:cxn modelId="{8CC5EC76-52DF-4FE0-BA30-EE604F9A1A09}" type="presParOf" srcId="{B1A40677-988A-491B-B724-44B76AD9CE11}" destId="{8B52D7B9-AEE8-4AFC-941C-5A518F4A8603}" srcOrd="0" destOrd="0" presId="urn:microsoft.com/office/officeart/2008/layout/NameandTitleOrganizationalChart"/>
    <dgm:cxn modelId="{C65C0F15-C517-415F-ADE6-2E4031FC47C1}" type="presParOf" srcId="{8B52D7B9-AEE8-4AFC-941C-5A518F4A8603}" destId="{4298C4DA-2837-4F96-8D15-6E3C362AEC92}" srcOrd="0" destOrd="0" presId="urn:microsoft.com/office/officeart/2008/layout/NameandTitleOrganizationalChart"/>
    <dgm:cxn modelId="{EB9BB3D0-691A-419B-A992-792C66333C86}" type="presParOf" srcId="{8B52D7B9-AEE8-4AFC-941C-5A518F4A8603}" destId="{7D1C8264-5B45-424E-98BB-2A405BED4075}" srcOrd="1" destOrd="0" presId="urn:microsoft.com/office/officeart/2008/layout/NameandTitleOrganizationalChart"/>
    <dgm:cxn modelId="{17ADD67C-2640-498C-A733-CFADDF4D4246}" type="presParOf" srcId="{8B52D7B9-AEE8-4AFC-941C-5A518F4A8603}" destId="{8B0B0008-8B8B-4071-82E9-F6EC9A93E0F2}" srcOrd="2" destOrd="0" presId="urn:microsoft.com/office/officeart/2008/layout/NameandTitleOrganizationalChart"/>
    <dgm:cxn modelId="{A6155A5B-ADB6-4668-9788-3C1CC99E43B6}" type="presParOf" srcId="{B1A40677-988A-491B-B724-44B76AD9CE11}" destId="{2D9EA069-2CA2-496A-BCC6-4190C73A8121}" srcOrd="1" destOrd="0" presId="urn:microsoft.com/office/officeart/2008/layout/NameandTitleOrganizationalChart"/>
    <dgm:cxn modelId="{4F4BA5C7-A239-41AD-8212-250DEC0B2D19}" type="presParOf" srcId="{B1A40677-988A-491B-B724-44B76AD9CE11}" destId="{B4114E22-4511-4CDE-8191-5CCB460FDEF2}" srcOrd="2" destOrd="0" presId="urn:microsoft.com/office/officeart/2008/layout/NameandTitleOrganizationalChart"/>
    <dgm:cxn modelId="{795D8ED9-D456-4A28-B9A4-AB98A3DC0EDB}" type="presParOf" srcId="{418B36C2-C6FC-4640-AE65-B8D6367375FF}" destId="{58065C7F-3B65-4A9A-9BA9-DA29D36AA8B1}" srcOrd="2" destOrd="0" presId="urn:microsoft.com/office/officeart/2008/layout/NameandTitleOrganizationalChart"/>
    <dgm:cxn modelId="{02C80DC6-BC1D-4768-8B0B-CE25F5DA6736}" type="presParOf" srcId="{868F2D5A-012C-4B4A-8604-F56E42664399}" destId="{E385305D-B96F-448B-A6D6-B0C44FF745FF}" srcOrd="2" destOrd="0" presId="urn:microsoft.com/office/officeart/2008/layout/NameandTitleOrganizationalChart"/>
    <dgm:cxn modelId="{0FA2683C-EB18-489D-95C1-3C5318A55C52}" type="presParOf" srcId="{868F2D5A-012C-4B4A-8604-F56E42664399}" destId="{7C64083A-7A7E-439A-851D-6D2AF002E918}" srcOrd="3" destOrd="0" presId="urn:microsoft.com/office/officeart/2008/layout/NameandTitleOrganizationalChart"/>
    <dgm:cxn modelId="{323575C1-C739-423B-8B90-0C8E06339C90}" type="presParOf" srcId="{7C64083A-7A7E-439A-851D-6D2AF002E918}" destId="{7AFC695F-30EC-439D-B943-07E491BACECB}" srcOrd="0" destOrd="0" presId="urn:microsoft.com/office/officeart/2008/layout/NameandTitleOrganizationalChart"/>
    <dgm:cxn modelId="{1E95E62F-0D90-4B9C-817B-E85EE74139AC}" type="presParOf" srcId="{7AFC695F-30EC-439D-B943-07E491BACECB}" destId="{98FCF9CF-5E56-4613-9236-49A38E4CD4D8}" srcOrd="0" destOrd="0" presId="urn:microsoft.com/office/officeart/2008/layout/NameandTitleOrganizationalChart"/>
    <dgm:cxn modelId="{1967943A-01EC-4D0F-9D3B-25C70E5011F7}" type="presParOf" srcId="{7AFC695F-30EC-439D-B943-07E491BACECB}" destId="{E34F22DB-3142-4341-B858-B20EAD9A847D}" srcOrd="1" destOrd="0" presId="urn:microsoft.com/office/officeart/2008/layout/NameandTitleOrganizationalChart"/>
    <dgm:cxn modelId="{B48754E6-5710-44B2-BA24-DC270D1D18E7}" type="presParOf" srcId="{7AFC695F-30EC-439D-B943-07E491BACECB}" destId="{D7FE2328-623E-41AD-AD7F-5047C26A4C4B}" srcOrd="2" destOrd="0" presId="urn:microsoft.com/office/officeart/2008/layout/NameandTitleOrganizationalChart"/>
    <dgm:cxn modelId="{DF2E7A5C-4D66-478E-AE7F-F2C7CC20F847}" type="presParOf" srcId="{7C64083A-7A7E-439A-851D-6D2AF002E918}" destId="{149AC238-318E-4713-B236-EAB98B06B7B4}" srcOrd="1" destOrd="0" presId="urn:microsoft.com/office/officeart/2008/layout/NameandTitleOrganizationalChart"/>
    <dgm:cxn modelId="{868C4683-8E62-4554-B19E-021329064A09}" type="presParOf" srcId="{7C64083A-7A7E-439A-851D-6D2AF002E918}" destId="{B06BD11F-B07D-42AF-8EA5-21F922165F65}" srcOrd="2" destOrd="0" presId="urn:microsoft.com/office/officeart/2008/layout/NameandTitleOrganizationalChart"/>
    <dgm:cxn modelId="{C64F6907-2331-471D-944A-5DF7FB04078D}" type="presParOf" srcId="{1EDBBE76-27F9-43A8-8D81-5B53073FBB2B}" destId="{DEBB1AD6-8B57-4610-AC45-9E03ACC2EDC0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43518-71DC-4382-8646-FB782D07099F}" type="doc">
      <dgm:prSet loTypeId="urn:microsoft.com/office/officeart/2005/8/layout/target3" loCatId="relationship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GB"/>
        </a:p>
      </dgm:t>
    </dgm:pt>
    <dgm:pt modelId="{2913BB5E-8C88-4A71-A586-BC06BEC13C3C}">
      <dgm:prSet/>
      <dgm:spPr/>
      <dgm:t>
        <a:bodyPr/>
        <a:lstStyle/>
        <a:p>
          <a:r>
            <a:rPr lang="en-GB" dirty="0"/>
            <a:t>Foursquare API - search for natural surrounding (e.g. lake, mountains), entertainment for employees (e.g. bowling) and hotels with conference facilities</a:t>
          </a:r>
        </a:p>
        <a:p>
          <a:r>
            <a:rPr lang="en-GB" u="sng" dirty="0">
              <a:hlinkClick xmlns:r="http://schemas.openxmlformats.org/officeDocument/2006/relationships" r:id="rId1"/>
            </a:rPr>
            <a:t>https://developer.foursquare.com/docs/</a:t>
          </a:r>
          <a:endParaRPr lang="en-GB" dirty="0"/>
        </a:p>
      </dgm:t>
    </dgm:pt>
    <dgm:pt modelId="{F50746E3-E809-44C4-B6FF-940BDA303038}" type="parTrans" cxnId="{729144B7-32B5-4ADA-B3CA-8D2AC5B6A0AE}">
      <dgm:prSet/>
      <dgm:spPr/>
      <dgm:t>
        <a:bodyPr/>
        <a:lstStyle/>
        <a:p>
          <a:endParaRPr lang="en-GB"/>
        </a:p>
      </dgm:t>
    </dgm:pt>
    <dgm:pt modelId="{A9B5B265-1E0A-4A84-86D7-3B2AE41BD9BB}" type="sibTrans" cxnId="{729144B7-32B5-4ADA-B3CA-8D2AC5B6A0AE}">
      <dgm:prSet/>
      <dgm:spPr/>
      <dgm:t>
        <a:bodyPr/>
        <a:lstStyle/>
        <a:p>
          <a:endParaRPr lang="en-GB"/>
        </a:p>
      </dgm:t>
    </dgm:pt>
    <dgm:pt modelId="{2D26A84F-572E-4613-9E68-B10879126D1E}">
      <dgm:prSet/>
      <dgm:spPr/>
      <dgm:t>
        <a:bodyPr/>
        <a:lstStyle/>
        <a:p>
          <a:r>
            <a:rPr lang="en-GB" dirty="0" err="1"/>
            <a:t>Github</a:t>
          </a:r>
          <a:r>
            <a:rPr lang="en-GB" dirty="0"/>
            <a:t> – to share the project</a:t>
          </a:r>
        </a:p>
        <a:p>
          <a:r>
            <a:rPr lang="en-GB" dirty="0">
              <a:hlinkClick xmlns:r="http://schemas.openxmlformats.org/officeDocument/2006/relationships" r:id="rId2"/>
            </a:rPr>
            <a:t>https://github.com/</a:t>
          </a:r>
          <a:endParaRPr lang="en-GB" dirty="0"/>
        </a:p>
      </dgm:t>
    </dgm:pt>
    <dgm:pt modelId="{361DA0BA-BC2A-43A4-B9EC-CCFDB1C0677B}" type="sibTrans" cxnId="{32405C3E-965F-4E30-9AEC-7F1A4FA43531}">
      <dgm:prSet/>
      <dgm:spPr/>
      <dgm:t>
        <a:bodyPr/>
        <a:lstStyle/>
        <a:p>
          <a:endParaRPr lang="en-GB"/>
        </a:p>
      </dgm:t>
    </dgm:pt>
    <dgm:pt modelId="{3DFC7638-41F5-463F-86B9-918B7088457A}" type="parTrans" cxnId="{32405C3E-965F-4E30-9AEC-7F1A4FA43531}">
      <dgm:prSet/>
      <dgm:spPr/>
      <dgm:t>
        <a:bodyPr/>
        <a:lstStyle/>
        <a:p>
          <a:endParaRPr lang="en-GB"/>
        </a:p>
      </dgm:t>
    </dgm:pt>
    <dgm:pt modelId="{420D5415-AB0B-4870-9F07-9669043A72D4}">
      <dgm:prSet/>
      <dgm:spPr/>
      <dgm:t>
        <a:bodyPr/>
        <a:lstStyle/>
        <a:p>
          <a:r>
            <a:rPr lang="en-GB" dirty="0"/>
            <a:t>IBM Watson Studio – to import all libraries and run codes</a:t>
          </a:r>
        </a:p>
        <a:p>
          <a:r>
            <a:rPr lang="en-GB" dirty="0">
              <a:hlinkClick xmlns:r="http://schemas.openxmlformats.org/officeDocument/2006/relationships" r:id="rId3"/>
            </a:rPr>
            <a:t>https://dataplatform.cloud.ibm.com/</a:t>
          </a:r>
          <a:endParaRPr lang="en-GB" dirty="0"/>
        </a:p>
      </dgm:t>
    </dgm:pt>
    <dgm:pt modelId="{9B10BEBA-EDE2-4546-B2A9-C56040E1DC2B}" type="sibTrans" cxnId="{02837C6E-B498-4275-A70B-1BB33CF3DD1B}">
      <dgm:prSet/>
      <dgm:spPr/>
      <dgm:t>
        <a:bodyPr/>
        <a:lstStyle/>
        <a:p>
          <a:endParaRPr lang="en-GB"/>
        </a:p>
      </dgm:t>
    </dgm:pt>
    <dgm:pt modelId="{AD3A9CFF-FC16-4679-9637-49B131BF6EEE}" type="parTrans" cxnId="{02837C6E-B498-4275-A70B-1BB33CF3DD1B}">
      <dgm:prSet/>
      <dgm:spPr/>
      <dgm:t>
        <a:bodyPr/>
        <a:lstStyle/>
        <a:p>
          <a:endParaRPr lang="en-GB"/>
        </a:p>
      </dgm:t>
    </dgm:pt>
    <dgm:pt modelId="{7C393540-B524-4CDA-A13F-F788F535B95F}">
      <dgm:prSet/>
      <dgm:spPr/>
      <dgm:t>
        <a:bodyPr/>
        <a:lstStyle/>
        <a:p>
          <a:r>
            <a:rPr lang="en-GB" dirty="0"/>
            <a:t>NYU Spatial Data Repository website – search for location coordinates of selected cities </a:t>
          </a:r>
        </a:p>
        <a:p>
          <a:r>
            <a:rPr lang="en-GB" u="sng" dirty="0">
              <a:hlinkClick xmlns:r="http://schemas.openxmlformats.org/officeDocument/2006/relationships" r:id="rId4"/>
            </a:rPr>
            <a:t>https://geo.nyu.edu/catalog/stanford-xh662zc5620</a:t>
          </a:r>
          <a:endParaRPr lang="en-GB" dirty="0"/>
        </a:p>
      </dgm:t>
    </dgm:pt>
    <dgm:pt modelId="{A1B07B76-429D-4CD4-BB0D-E4A5B2E8AD4E}" type="sibTrans" cxnId="{70B8F925-8378-411D-A159-4135866FC6FB}">
      <dgm:prSet/>
      <dgm:spPr/>
      <dgm:t>
        <a:bodyPr/>
        <a:lstStyle/>
        <a:p>
          <a:endParaRPr lang="en-GB"/>
        </a:p>
      </dgm:t>
    </dgm:pt>
    <dgm:pt modelId="{C3EA1E67-0C53-4F63-8AE8-398820CF9738}" type="parTrans" cxnId="{70B8F925-8378-411D-A159-4135866FC6FB}">
      <dgm:prSet/>
      <dgm:spPr/>
      <dgm:t>
        <a:bodyPr/>
        <a:lstStyle/>
        <a:p>
          <a:endParaRPr lang="en-GB"/>
        </a:p>
      </dgm:t>
    </dgm:pt>
    <dgm:pt modelId="{A36F053E-38A0-4B61-A742-E03EF2B8ACA0}" type="pres">
      <dgm:prSet presAssocID="{4B243518-71DC-4382-8646-FB782D07099F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0C7E2EA7-7A5C-44BD-BD1F-8B300C0EEEB8}" type="pres">
      <dgm:prSet presAssocID="{7C393540-B524-4CDA-A13F-F788F535B95F}" presName="circle1" presStyleLbl="node1" presStyleIdx="0" presStyleCnt="4"/>
      <dgm:spPr/>
    </dgm:pt>
    <dgm:pt modelId="{A01B62DD-AEDF-4C36-8FAA-60EE9FD59C1A}" type="pres">
      <dgm:prSet presAssocID="{7C393540-B524-4CDA-A13F-F788F535B95F}" presName="space" presStyleCnt="0"/>
      <dgm:spPr/>
    </dgm:pt>
    <dgm:pt modelId="{130D1AFD-39AC-4084-BA49-E196CD20C0D4}" type="pres">
      <dgm:prSet presAssocID="{7C393540-B524-4CDA-A13F-F788F535B95F}" presName="rect1" presStyleLbl="alignAcc1" presStyleIdx="0" presStyleCnt="4"/>
      <dgm:spPr/>
    </dgm:pt>
    <dgm:pt modelId="{BFAA0443-9A0E-4D09-B168-8FBE0EAFBFFF}" type="pres">
      <dgm:prSet presAssocID="{2913BB5E-8C88-4A71-A586-BC06BEC13C3C}" presName="vertSpace2" presStyleLbl="node1" presStyleIdx="0" presStyleCnt="4"/>
      <dgm:spPr/>
    </dgm:pt>
    <dgm:pt modelId="{85E7F1B0-1105-4F7E-84C6-8F414203FDD6}" type="pres">
      <dgm:prSet presAssocID="{2913BB5E-8C88-4A71-A586-BC06BEC13C3C}" presName="circle2" presStyleLbl="node1" presStyleIdx="1" presStyleCnt="4"/>
      <dgm:spPr/>
    </dgm:pt>
    <dgm:pt modelId="{74EEE5D5-2974-4544-87E0-82D7FBC6985C}" type="pres">
      <dgm:prSet presAssocID="{2913BB5E-8C88-4A71-A586-BC06BEC13C3C}" presName="rect2" presStyleLbl="alignAcc1" presStyleIdx="1" presStyleCnt="4"/>
      <dgm:spPr/>
    </dgm:pt>
    <dgm:pt modelId="{9E989944-9E4B-468F-B8B7-F212AE1CA4BA}" type="pres">
      <dgm:prSet presAssocID="{420D5415-AB0B-4870-9F07-9669043A72D4}" presName="vertSpace3" presStyleLbl="node1" presStyleIdx="1" presStyleCnt="4"/>
      <dgm:spPr/>
    </dgm:pt>
    <dgm:pt modelId="{9390FA0A-3792-4E1F-95CB-CEB7C27A17FB}" type="pres">
      <dgm:prSet presAssocID="{420D5415-AB0B-4870-9F07-9669043A72D4}" presName="circle3" presStyleLbl="node1" presStyleIdx="2" presStyleCnt="4"/>
      <dgm:spPr/>
    </dgm:pt>
    <dgm:pt modelId="{BA5FFF5A-866F-4A96-A783-546977DE8C09}" type="pres">
      <dgm:prSet presAssocID="{420D5415-AB0B-4870-9F07-9669043A72D4}" presName="rect3" presStyleLbl="alignAcc1" presStyleIdx="2" presStyleCnt="4"/>
      <dgm:spPr/>
    </dgm:pt>
    <dgm:pt modelId="{86F617F7-2F0B-4DCB-B35C-702E466BA65E}" type="pres">
      <dgm:prSet presAssocID="{2D26A84F-572E-4613-9E68-B10879126D1E}" presName="vertSpace4" presStyleLbl="node1" presStyleIdx="2" presStyleCnt="4"/>
      <dgm:spPr/>
    </dgm:pt>
    <dgm:pt modelId="{BF5128BD-128C-4736-B67E-513652637FB4}" type="pres">
      <dgm:prSet presAssocID="{2D26A84F-572E-4613-9E68-B10879126D1E}" presName="circle4" presStyleLbl="node1" presStyleIdx="3" presStyleCnt="4"/>
      <dgm:spPr/>
    </dgm:pt>
    <dgm:pt modelId="{0FAEE221-8D0D-46A5-8901-AE14AE3E92FA}" type="pres">
      <dgm:prSet presAssocID="{2D26A84F-572E-4613-9E68-B10879126D1E}" presName="rect4" presStyleLbl="alignAcc1" presStyleIdx="3" presStyleCnt="4"/>
      <dgm:spPr/>
    </dgm:pt>
    <dgm:pt modelId="{920E0961-B2B1-4A4D-BF0F-7092D78F1E8B}" type="pres">
      <dgm:prSet presAssocID="{7C393540-B524-4CDA-A13F-F788F535B95F}" presName="rect1ParTxNoCh" presStyleLbl="alignAcc1" presStyleIdx="3" presStyleCnt="4">
        <dgm:presLayoutVars>
          <dgm:chMax val="1"/>
          <dgm:bulletEnabled val="1"/>
        </dgm:presLayoutVars>
      </dgm:prSet>
      <dgm:spPr/>
    </dgm:pt>
    <dgm:pt modelId="{3C212EB4-6095-429E-8CBE-0C84C7B2C17E}" type="pres">
      <dgm:prSet presAssocID="{2913BB5E-8C88-4A71-A586-BC06BEC13C3C}" presName="rect2ParTxNoCh" presStyleLbl="alignAcc1" presStyleIdx="3" presStyleCnt="4">
        <dgm:presLayoutVars>
          <dgm:chMax val="1"/>
          <dgm:bulletEnabled val="1"/>
        </dgm:presLayoutVars>
      </dgm:prSet>
      <dgm:spPr/>
    </dgm:pt>
    <dgm:pt modelId="{7F26F4A9-0D57-4FD7-A893-E56065BD8BD1}" type="pres">
      <dgm:prSet presAssocID="{420D5415-AB0B-4870-9F07-9669043A72D4}" presName="rect3ParTxNoCh" presStyleLbl="alignAcc1" presStyleIdx="3" presStyleCnt="4">
        <dgm:presLayoutVars>
          <dgm:chMax val="1"/>
          <dgm:bulletEnabled val="1"/>
        </dgm:presLayoutVars>
      </dgm:prSet>
      <dgm:spPr/>
    </dgm:pt>
    <dgm:pt modelId="{69856932-E43D-45FC-B014-89DDBAA0FFC0}" type="pres">
      <dgm:prSet presAssocID="{2D26A84F-572E-4613-9E68-B10879126D1E}" presName="rect4ParTxNoCh" presStyleLbl="alignAcc1" presStyleIdx="3" presStyleCnt="4">
        <dgm:presLayoutVars>
          <dgm:chMax val="1"/>
          <dgm:bulletEnabled val="1"/>
        </dgm:presLayoutVars>
      </dgm:prSet>
      <dgm:spPr/>
    </dgm:pt>
  </dgm:ptLst>
  <dgm:cxnLst>
    <dgm:cxn modelId="{379D9F03-03E9-47F2-BCFC-A1379FED40A2}" type="presOf" srcId="{420D5415-AB0B-4870-9F07-9669043A72D4}" destId="{BA5FFF5A-866F-4A96-A783-546977DE8C09}" srcOrd="0" destOrd="0" presId="urn:microsoft.com/office/officeart/2005/8/layout/target3"/>
    <dgm:cxn modelId="{70B8F925-8378-411D-A159-4135866FC6FB}" srcId="{4B243518-71DC-4382-8646-FB782D07099F}" destId="{7C393540-B524-4CDA-A13F-F788F535B95F}" srcOrd="0" destOrd="0" parTransId="{C3EA1E67-0C53-4F63-8AE8-398820CF9738}" sibTransId="{A1B07B76-429D-4CD4-BB0D-E4A5B2E8AD4E}"/>
    <dgm:cxn modelId="{32405C3E-965F-4E30-9AEC-7F1A4FA43531}" srcId="{4B243518-71DC-4382-8646-FB782D07099F}" destId="{2D26A84F-572E-4613-9E68-B10879126D1E}" srcOrd="3" destOrd="0" parTransId="{3DFC7638-41F5-463F-86B9-918B7088457A}" sibTransId="{361DA0BA-BC2A-43A4-B9EC-CCFDB1C0677B}"/>
    <dgm:cxn modelId="{37F10B46-ABD0-490B-BBAD-87C4B94016D4}" type="presOf" srcId="{2D26A84F-572E-4613-9E68-B10879126D1E}" destId="{0FAEE221-8D0D-46A5-8901-AE14AE3E92FA}" srcOrd="0" destOrd="0" presId="urn:microsoft.com/office/officeart/2005/8/layout/target3"/>
    <dgm:cxn modelId="{50904D49-CFFD-4501-851A-6D5F47A22C2C}" type="presOf" srcId="{2D26A84F-572E-4613-9E68-B10879126D1E}" destId="{69856932-E43D-45FC-B014-89DDBAA0FFC0}" srcOrd="1" destOrd="0" presId="urn:microsoft.com/office/officeart/2005/8/layout/target3"/>
    <dgm:cxn modelId="{3275364A-31ED-468E-A29D-FA6FEC4907C4}" type="presOf" srcId="{420D5415-AB0B-4870-9F07-9669043A72D4}" destId="{7F26F4A9-0D57-4FD7-A893-E56065BD8BD1}" srcOrd="1" destOrd="0" presId="urn:microsoft.com/office/officeart/2005/8/layout/target3"/>
    <dgm:cxn modelId="{02837C6E-B498-4275-A70B-1BB33CF3DD1B}" srcId="{4B243518-71DC-4382-8646-FB782D07099F}" destId="{420D5415-AB0B-4870-9F07-9669043A72D4}" srcOrd="2" destOrd="0" parTransId="{AD3A9CFF-FC16-4679-9637-49B131BF6EEE}" sibTransId="{9B10BEBA-EDE2-4546-B2A9-C56040E1DC2B}"/>
    <dgm:cxn modelId="{031C4093-C732-4CC7-9E5F-4709352352DE}" type="presOf" srcId="{4B243518-71DC-4382-8646-FB782D07099F}" destId="{A36F053E-38A0-4B61-A742-E03EF2B8ACA0}" srcOrd="0" destOrd="0" presId="urn:microsoft.com/office/officeart/2005/8/layout/target3"/>
    <dgm:cxn modelId="{7F6C40A1-32AF-447B-B3F4-7EB5E72BD67C}" type="presOf" srcId="{7C393540-B524-4CDA-A13F-F788F535B95F}" destId="{920E0961-B2B1-4A4D-BF0F-7092D78F1E8B}" srcOrd="1" destOrd="0" presId="urn:microsoft.com/office/officeart/2005/8/layout/target3"/>
    <dgm:cxn modelId="{729144B7-32B5-4ADA-B3CA-8D2AC5B6A0AE}" srcId="{4B243518-71DC-4382-8646-FB782D07099F}" destId="{2913BB5E-8C88-4A71-A586-BC06BEC13C3C}" srcOrd="1" destOrd="0" parTransId="{F50746E3-E809-44C4-B6FF-940BDA303038}" sibTransId="{A9B5B265-1E0A-4A84-86D7-3B2AE41BD9BB}"/>
    <dgm:cxn modelId="{8DEDA1BA-4609-4532-8409-2F765EA0CBAB}" type="presOf" srcId="{7C393540-B524-4CDA-A13F-F788F535B95F}" destId="{130D1AFD-39AC-4084-BA49-E196CD20C0D4}" srcOrd="0" destOrd="0" presId="urn:microsoft.com/office/officeart/2005/8/layout/target3"/>
    <dgm:cxn modelId="{09B87CCA-B8E7-4245-B3EC-9D86B693A87C}" type="presOf" srcId="{2913BB5E-8C88-4A71-A586-BC06BEC13C3C}" destId="{3C212EB4-6095-429E-8CBE-0C84C7B2C17E}" srcOrd="1" destOrd="0" presId="urn:microsoft.com/office/officeart/2005/8/layout/target3"/>
    <dgm:cxn modelId="{7E90B3CB-AF11-45E4-B22B-549DCD59EAE5}" type="presOf" srcId="{2913BB5E-8C88-4A71-A586-BC06BEC13C3C}" destId="{74EEE5D5-2974-4544-87E0-82D7FBC6985C}" srcOrd="0" destOrd="0" presId="urn:microsoft.com/office/officeart/2005/8/layout/target3"/>
    <dgm:cxn modelId="{C3A43B93-9034-42BF-8020-9524CF18E62B}" type="presParOf" srcId="{A36F053E-38A0-4B61-A742-E03EF2B8ACA0}" destId="{0C7E2EA7-7A5C-44BD-BD1F-8B300C0EEEB8}" srcOrd="0" destOrd="0" presId="urn:microsoft.com/office/officeart/2005/8/layout/target3"/>
    <dgm:cxn modelId="{0B02D111-CC2C-49DE-9972-ACFF124A6636}" type="presParOf" srcId="{A36F053E-38A0-4B61-A742-E03EF2B8ACA0}" destId="{A01B62DD-AEDF-4C36-8FAA-60EE9FD59C1A}" srcOrd="1" destOrd="0" presId="urn:microsoft.com/office/officeart/2005/8/layout/target3"/>
    <dgm:cxn modelId="{BE9E87CE-6343-4029-BC79-C50CE33A631E}" type="presParOf" srcId="{A36F053E-38A0-4B61-A742-E03EF2B8ACA0}" destId="{130D1AFD-39AC-4084-BA49-E196CD20C0D4}" srcOrd="2" destOrd="0" presId="urn:microsoft.com/office/officeart/2005/8/layout/target3"/>
    <dgm:cxn modelId="{FF0BABF3-1C77-48B4-8F33-BAEC6CFECDAA}" type="presParOf" srcId="{A36F053E-38A0-4B61-A742-E03EF2B8ACA0}" destId="{BFAA0443-9A0E-4D09-B168-8FBE0EAFBFFF}" srcOrd="3" destOrd="0" presId="urn:microsoft.com/office/officeart/2005/8/layout/target3"/>
    <dgm:cxn modelId="{BCB57785-4F28-4FE6-B3D6-145AF2E1BCFC}" type="presParOf" srcId="{A36F053E-38A0-4B61-A742-E03EF2B8ACA0}" destId="{85E7F1B0-1105-4F7E-84C6-8F414203FDD6}" srcOrd="4" destOrd="0" presId="urn:microsoft.com/office/officeart/2005/8/layout/target3"/>
    <dgm:cxn modelId="{164D3AE0-703E-4C60-B3BE-E334D7C8C041}" type="presParOf" srcId="{A36F053E-38A0-4B61-A742-E03EF2B8ACA0}" destId="{74EEE5D5-2974-4544-87E0-82D7FBC6985C}" srcOrd="5" destOrd="0" presId="urn:microsoft.com/office/officeart/2005/8/layout/target3"/>
    <dgm:cxn modelId="{1034A887-EB3C-46BD-AE92-EED59E86D23C}" type="presParOf" srcId="{A36F053E-38A0-4B61-A742-E03EF2B8ACA0}" destId="{9E989944-9E4B-468F-B8B7-F212AE1CA4BA}" srcOrd="6" destOrd="0" presId="urn:microsoft.com/office/officeart/2005/8/layout/target3"/>
    <dgm:cxn modelId="{1C3FC78F-CAA3-489B-8762-F15AC351B3DC}" type="presParOf" srcId="{A36F053E-38A0-4B61-A742-E03EF2B8ACA0}" destId="{9390FA0A-3792-4E1F-95CB-CEB7C27A17FB}" srcOrd="7" destOrd="0" presId="urn:microsoft.com/office/officeart/2005/8/layout/target3"/>
    <dgm:cxn modelId="{B083FA58-A7F7-47C2-A647-A733E41B728C}" type="presParOf" srcId="{A36F053E-38A0-4B61-A742-E03EF2B8ACA0}" destId="{BA5FFF5A-866F-4A96-A783-546977DE8C09}" srcOrd="8" destOrd="0" presId="urn:microsoft.com/office/officeart/2005/8/layout/target3"/>
    <dgm:cxn modelId="{3640C840-E5AC-471B-BD69-9003F46317CE}" type="presParOf" srcId="{A36F053E-38A0-4B61-A742-E03EF2B8ACA0}" destId="{86F617F7-2F0B-4DCB-B35C-702E466BA65E}" srcOrd="9" destOrd="0" presId="urn:microsoft.com/office/officeart/2005/8/layout/target3"/>
    <dgm:cxn modelId="{3B9C4F5F-8D97-4549-9CE4-593AD1118D2E}" type="presParOf" srcId="{A36F053E-38A0-4B61-A742-E03EF2B8ACA0}" destId="{BF5128BD-128C-4736-B67E-513652637FB4}" srcOrd="10" destOrd="0" presId="urn:microsoft.com/office/officeart/2005/8/layout/target3"/>
    <dgm:cxn modelId="{A314509E-40BF-46BF-B9D4-93FD761D6007}" type="presParOf" srcId="{A36F053E-38A0-4B61-A742-E03EF2B8ACA0}" destId="{0FAEE221-8D0D-46A5-8901-AE14AE3E92FA}" srcOrd="11" destOrd="0" presId="urn:microsoft.com/office/officeart/2005/8/layout/target3"/>
    <dgm:cxn modelId="{71280FAB-0A67-44F2-A676-83E8C2E63122}" type="presParOf" srcId="{A36F053E-38A0-4B61-A742-E03EF2B8ACA0}" destId="{920E0961-B2B1-4A4D-BF0F-7092D78F1E8B}" srcOrd="12" destOrd="0" presId="urn:microsoft.com/office/officeart/2005/8/layout/target3"/>
    <dgm:cxn modelId="{F735D725-656A-4782-ACF7-CEA0F9C55E83}" type="presParOf" srcId="{A36F053E-38A0-4B61-A742-E03EF2B8ACA0}" destId="{3C212EB4-6095-429E-8CBE-0C84C7B2C17E}" srcOrd="13" destOrd="0" presId="urn:microsoft.com/office/officeart/2005/8/layout/target3"/>
    <dgm:cxn modelId="{38C884BE-9FF9-4C63-AE07-1145CD710016}" type="presParOf" srcId="{A36F053E-38A0-4B61-A742-E03EF2B8ACA0}" destId="{7F26F4A9-0D57-4FD7-A893-E56065BD8BD1}" srcOrd="14" destOrd="0" presId="urn:microsoft.com/office/officeart/2005/8/layout/target3"/>
    <dgm:cxn modelId="{F831DBBD-76B5-4B2A-8B73-01FA960EBB23}" type="presParOf" srcId="{A36F053E-38A0-4B61-A742-E03EF2B8ACA0}" destId="{69856932-E43D-45FC-B014-89DDBAA0FFC0}" srcOrd="15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85305D-B96F-448B-A6D6-B0C44FF745FF}">
      <dsp:nvSpPr>
        <dsp:cNvPr id="0" name=""/>
        <dsp:cNvSpPr/>
      </dsp:nvSpPr>
      <dsp:spPr>
        <a:xfrm>
          <a:off x="5834787" y="1104010"/>
          <a:ext cx="1426838" cy="6362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9332"/>
              </a:lnTo>
              <a:lnTo>
                <a:pt x="1426838" y="379332"/>
              </a:lnTo>
              <a:lnTo>
                <a:pt x="1426838" y="63629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F46C4A-CD0D-4B57-9803-D1710F0CD7AB}">
      <dsp:nvSpPr>
        <dsp:cNvPr id="0" name=""/>
        <dsp:cNvSpPr/>
      </dsp:nvSpPr>
      <dsp:spPr>
        <a:xfrm>
          <a:off x="4407949" y="2841595"/>
          <a:ext cx="1426838" cy="6362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9332"/>
              </a:lnTo>
              <a:lnTo>
                <a:pt x="1426838" y="379332"/>
              </a:lnTo>
              <a:lnTo>
                <a:pt x="1426838" y="63629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4FC262-8A6E-4822-91B2-BE8BF1A4EC90}">
      <dsp:nvSpPr>
        <dsp:cNvPr id="0" name=""/>
        <dsp:cNvSpPr/>
      </dsp:nvSpPr>
      <dsp:spPr>
        <a:xfrm>
          <a:off x="2981111" y="2841595"/>
          <a:ext cx="1426838" cy="636298"/>
        </a:xfrm>
        <a:custGeom>
          <a:avLst/>
          <a:gdLst/>
          <a:ahLst/>
          <a:cxnLst/>
          <a:rect l="0" t="0" r="0" b="0"/>
          <a:pathLst>
            <a:path>
              <a:moveTo>
                <a:pt x="1426838" y="0"/>
              </a:moveTo>
              <a:lnTo>
                <a:pt x="1426838" y="379332"/>
              </a:lnTo>
              <a:lnTo>
                <a:pt x="0" y="379332"/>
              </a:lnTo>
              <a:lnTo>
                <a:pt x="0" y="63629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9DA949-6271-487C-AAA0-33589E0E85AD}">
      <dsp:nvSpPr>
        <dsp:cNvPr id="0" name=""/>
        <dsp:cNvSpPr/>
      </dsp:nvSpPr>
      <dsp:spPr>
        <a:xfrm>
          <a:off x="4407949" y="1104010"/>
          <a:ext cx="1426838" cy="636298"/>
        </a:xfrm>
        <a:custGeom>
          <a:avLst/>
          <a:gdLst/>
          <a:ahLst/>
          <a:cxnLst/>
          <a:rect l="0" t="0" r="0" b="0"/>
          <a:pathLst>
            <a:path>
              <a:moveTo>
                <a:pt x="1426838" y="0"/>
              </a:moveTo>
              <a:lnTo>
                <a:pt x="1426838" y="379332"/>
              </a:lnTo>
              <a:lnTo>
                <a:pt x="0" y="379332"/>
              </a:lnTo>
              <a:lnTo>
                <a:pt x="0" y="63629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1A73A6-AC49-4D2B-9FAA-F266514F77BF}">
      <dsp:nvSpPr>
        <dsp:cNvPr id="0" name=""/>
        <dsp:cNvSpPr/>
      </dsp:nvSpPr>
      <dsp:spPr>
        <a:xfrm>
          <a:off x="4771268" y="2723"/>
          <a:ext cx="2127038" cy="11012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5540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</a:rPr>
            <a:t>Full package of a business trip offering in the Silesian region</a:t>
          </a:r>
          <a:endParaRPr lang="en-GB" sz="1600" kern="1200" dirty="0">
            <a:solidFill>
              <a:schemeClr val="bg1"/>
            </a:solidFill>
          </a:endParaRPr>
        </a:p>
      </dsp:txBody>
      <dsp:txXfrm>
        <a:off x="4771268" y="2723"/>
        <a:ext cx="2127038" cy="1101286"/>
      </dsp:txXfrm>
    </dsp:sp>
    <dsp:sp modelId="{90BC38F0-F4E5-466A-8715-8122157B5EE4}">
      <dsp:nvSpPr>
        <dsp:cNvPr id="0" name=""/>
        <dsp:cNvSpPr/>
      </dsp:nvSpPr>
      <dsp:spPr>
        <a:xfrm>
          <a:off x="5196676" y="859280"/>
          <a:ext cx="1914334" cy="3670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10795" rIns="43180" bIns="10795" numCol="1" spcCol="1270" anchor="ctr" anchorCtr="0">
          <a:noAutofit/>
        </a:bodyPr>
        <a:lstStyle/>
        <a:p>
          <a:pPr marL="0" lvl="0" indent="0" algn="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Offer</a:t>
          </a:r>
        </a:p>
      </dsp:txBody>
      <dsp:txXfrm>
        <a:off x="5196676" y="859280"/>
        <a:ext cx="1914334" cy="367095"/>
      </dsp:txXfrm>
    </dsp:sp>
    <dsp:sp modelId="{B8010EA9-27DD-402B-B56F-88C77FCBC408}">
      <dsp:nvSpPr>
        <dsp:cNvPr id="0" name=""/>
        <dsp:cNvSpPr/>
      </dsp:nvSpPr>
      <dsp:spPr>
        <a:xfrm>
          <a:off x="3344430" y="1740309"/>
          <a:ext cx="2127038" cy="110128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5540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To offer an interesting business trip with entertainment opportunities</a:t>
          </a:r>
        </a:p>
      </dsp:txBody>
      <dsp:txXfrm>
        <a:off x="3344430" y="1740309"/>
        <a:ext cx="2127038" cy="1101286"/>
      </dsp:txXfrm>
    </dsp:sp>
    <dsp:sp modelId="{426FAD1D-7CA2-4577-BBD2-8AAE130168BC}">
      <dsp:nvSpPr>
        <dsp:cNvPr id="0" name=""/>
        <dsp:cNvSpPr/>
      </dsp:nvSpPr>
      <dsp:spPr>
        <a:xfrm>
          <a:off x="3769837" y="2596865"/>
          <a:ext cx="1914334" cy="3670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0" tIns="15875" rIns="63500" bIns="15875" numCol="1" spcCol="1270" anchor="ctr" anchorCtr="0">
          <a:noAutofit/>
        </a:bodyPr>
        <a:lstStyle/>
        <a:p>
          <a:pPr marL="0" lvl="0" indent="0" algn="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Aim</a:t>
          </a:r>
        </a:p>
      </dsp:txBody>
      <dsp:txXfrm>
        <a:off x="3769837" y="2596865"/>
        <a:ext cx="1914334" cy="367095"/>
      </dsp:txXfrm>
    </dsp:sp>
    <dsp:sp modelId="{8E25FD94-9F9D-4A6A-9C04-8984A0680C6A}">
      <dsp:nvSpPr>
        <dsp:cNvPr id="0" name=""/>
        <dsp:cNvSpPr/>
      </dsp:nvSpPr>
      <dsp:spPr>
        <a:xfrm>
          <a:off x="1917591" y="3477894"/>
          <a:ext cx="2127038" cy="110128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5540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Professionals, age 20+ </a:t>
          </a:r>
        </a:p>
      </dsp:txBody>
      <dsp:txXfrm>
        <a:off x="1917591" y="3477894"/>
        <a:ext cx="2127038" cy="1101286"/>
      </dsp:txXfrm>
    </dsp:sp>
    <dsp:sp modelId="{86B572DB-01E9-466E-947C-77AB6F755402}">
      <dsp:nvSpPr>
        <dsp:cNvPr id="0" name=""/>
        <dsp:cNvSpPr/>
      </dsp:nvSpPr>
      <dsp:spPr>
        <a:xfrm>
          <a:off x="2342999" y="4334450"/>
          <a:ext cx="1914334" cy="3670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260" tIns="12065" rIns="48260" bIns="12065" numCol="1" spcCol="1270" anchor="ctr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Target audience</a:t>
          </a:r>
        </a:p>
      </dsp:txBody>
      <dsp:txXfrm>
        <a:off x="2342999" y="4334450"/>
        <a:ext cx="1914334" cy="367095"/>
      </dsp:txXfrm>
    </dsp:sp>
    <dsp:sp modelId="{4298C4DA-2837-4F96-8D15-6E3C362AEC92}">
      <dsp:nvSpPr>
        <dsp:cNvPr id="0" name=""/>
        <dsp:cNvSpPr/>
      </dsp:nvSpPr>
      <dsp:spPr>
        <a:xfrm>
          <a:off x="4771268" y="3477894"/>
          <a:ext cx="2127038" cy="110128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5540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Relaxing surrounding, entertainment, hotel with conference facilities</a:t>
          </a:r>
        </a:p>
      </dsp:txBody>
      <dsp:txXfrm>
        <a:off x="4771268" y="3477894"/>
        <a:ext cx="2127038" cy="1101286"/>
      </dsp:txXfrm>
    </dsp:sp>
    <dsp:sp modelId="{7D1C8264-5B45-424E-98BB-2A405BED4075}">
      <dsp:nvSpPr>
        <dsp:cNvPr id="0" name=""/>
        <dsp:cNvSpPr/>
      </dsp:nvSpPr>
      <dsp:spPr>
        <a:xfrm>
          <a:off x="5196676" y="4334450"/>
          <a:ext cx="1914334" cy="3670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20" tIns="14605" rIns="58420" bIns="14605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Requirements</a:t>
          </a:r>
        </a:p>
      </dsp:txBody>
      <dsp:txXfrm>
        <a:off x="5196676" y="4334450"/>
        <a:ext cx="1914334" cy="367095"/>
      </dsp:txXfrm>
    </dsp:sp>
    <dsp:sp modelId="{98FCF9CF-5E56-4613-9236-49A38E4CD4D8}">
      <dsp:nvSpPr>
        <dsp:cNvPr id="0" name=""/>
        <dsp:cNvSpPr/>
      </dsp:nvSpPr>
      <dsp:spPr>
        <a:xfrm>
          <a:off x="6198106" y="1740309"/>
          <a:ext cx="2127038" cy="110128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5540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Business owners or tourist companies </a:t>
          </a:r>
          <a:endParaRPr lang="en-GB" sz="1600" kern="1200" dirty="0"/>
        </a:p>
      </dsp:txBody>
      <dsp:txXfrm>
        <a:off x="6198106" y="1740309"/>
        <a:ext cx="2127038" cy="1101286"/>
      </dsp:txXfrm>
    </dsp:sp>
    <dsp:sp modelId="{E34F22DB-3142-4341-B858-B20EAD9A847D}">
      <dsp:nvSpPr>
        <dsp:cNvPr id="0" name=""/>
        <dsp:cNvSpPr/>
      </dsp:nvSpPr>
      <dsp:spPr>
        <a:xfrm>
          <a:off x="6623514" y="2596865"/>
          <a:ext cx="1914334" cy="3670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10160" rIns="40640" bIns="1016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Target stakeholders</a:t>
          </a:r>
        </a:p>
      </dsp:txBody>
      <dsp:txXfrm>
        <a:off x="6623514" y="2596865"/>
        <a:ext cx="1914334" cy="3670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7E2EA7-7A5C-44BD-BD1F-8B300C0EEEB8}">
      <dsp:nvSpPr>
        <dsp:cNvPr id="0" name=""/>
        <dsp:cNvSpPr/>
      </dsp:nvSpPr>
      <dsp:spPr>
        <a:xfrm>
          <a:off x="0" y="0"/>
          <a:ext cx="4689695" cy="468969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0D1AFD-39AC-4084-BA49-E196CD20C0D4}">
      <dsp:nvSpPr>
        <dsp:cNvPr id="0" name=""/>
        <dsp:cNvSpPr/>
      </dsp:nvSpPr>
      <dsp:spPr>
        <a:xfrm>
          <a:off x="2344847" y="0"/>
          <a:ext cx="7985156" cy="46896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NYU Spatial Data Repository website – search for location coordinates of selected cities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u="sng" kern="1200" dirty="0">
              <a:hlinkClick xmlns:r="http://schemas.openxmlformats.org/officeDocument/2006/relationships" r:id="rId1"/>
            </a:rPr>
            <a:t>https://geo.nyu.edu/catalog/stanford-xh662zc5620</a:t>
          </a:r>
          <a:endParaRPr lang="en-GB" sz="1600" kern="1200" dirty="0"/>
        </a:p>
      </dsp:txBody>
      <dsp:txXfrm>
        <a:off x="2344847" y="0"/>
        <a:ext cx="7985156" cy="996560"/>
      </dsp:txXfrm>
    </dsp:sp>
    <dsp:sp modelId="{85E7F1B0-1105-4F7E-84C6-8F414203FDD6}">
      <dsp:nvSpPr>
        <dsp:cNvPr id="0" name=""/>
        <dsp:cNvSpPr/>
      </dsp:nvSpPr>
      <dsp:spPr>
        <a:xfrm>
          <a:off x="615522" y="996560"/>
          <a:ext cx="3458650" cy="3458650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shade val="50000"/>
            <a:hueOff val="122230"/>
            <a:satOff val="3702"/>
            <a:lumOff val="212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EEE5D5-2974-4544-87E0-82D7FBC6985C}">
      <dsp:nvSpPr>
        <dsp:cNvPr id="0" name=""/>
        <dsp:cNvSpPr/>
      </dsp:nvSpPr>
      <dsp:spPr>
        <a:xfrm>
          <a:off x="2344847" y="996560"/>
          <a:ext cx="7985156" cy="3458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122230"/>
              <a:satOff val="3702"/>
              <a:lumOff val="2120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Foursquare API - search for natural surrounding (e.g. lake, mountains), entertainment for employees (e.g. bowling) and hotels with conference facilities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u="sng" kern="1200" dirty="0">
              <a:hlinkClick xmlns:r="http://schemas.openxmlformats.org/officeDocument/2006/relationships" r:id="rId2"/>
            </a:rPr>
            <a:t>https://developer.foursquare.com/docs/</a:t>
          </a:r>
          <a:endParaRPr lang="en-GB" sz="1600" kern="1200" dirty="0"/>
        </a:p>
      </dsp:txBody>
      <dsp:txXfrm>
        <a:off x="2344847" y="996560"/>
        <a:ext cx="7985156" cy="996560"/>
      </dsp:txXfrm>
    </dsp:sp>
    <dsp:sp modelId="{9390FA0A-3792-4E1F-95CB-CEB7C27A17FB}">
      <dsp:nvSpPr>
        <dsp:cNvPr id="0" name=""/>
        <dsp:cNvSpPr/>
      </dsp:nvSpPr>
      <dsp:spPr>
        <a:xfrm>
          <a:off x="1231044" y="1993120"/>
          <a:ext cx="2227605" cy="222760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shade val="50000"/>
            <a:hueOff val="244460"/>
            <a:satOff val="7404"/>
            <a:lumOff val="424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5FFF5A-866F-4A96-A783-546977DE8C09}">
      <dsp:nvSpPr>
        <dsp:cNvPr id="0" name=""/>
        <dsp:cNvSpPr/>
      </dsp:nvSpPr>
      <dsp:spPr>
        <a:xfrm>
          <a:off x="2344847" y="1993120"/>
          <a:ext cx="7985156" cy="222760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244460"/>
              <a:satOff val="7404"/>
              <a:lumOff val="4241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IBM Watson Studio – to import all libraries and run codes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hlinkClick xmlns:r="http://schemas.openxmlformats.org/officeDocument/2006/relationships" r:id="rId3"/>
            </a:rPr>
            <a:t>https://dataplatform.cloud.ibm.com/</a:t>
          </a:r>
          <a:endParaRPr lang="en-GB" sz="1600" kern="1200" dirty="0"/>
        </a:p>
      </dsp:txBody>
      <dsp:txXfrm>
        <a:off x="2344847" y="1993120"/>
        <a:ext cx="7985156" cy="996560"/>
      </dsp:txXfrm>
    </dsp:sp>
    <dsp:sp modelId="{BF5128BD-128C-4736-B67E-513652637FB4}">
      <dsp:nvSpPr>
        <dsp:cNvPr id="0" name=""/>
        <dsp:cNvSpPr/>
      </dsp:nvSpPr>
      <dsp:spPr>
        <a:xfrm>
          <a:off x="1846567" y="2989680"/>
          <a:ext cx="996560" cy="996560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shade val="50000"/>
            <a:hueOff val="122230"/>
            <a:satOff val="3702"/>
            <a:lumOff val="212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AEE221-8D0D-46A5-8901-AE14AE3E92FA}">
      <dsp:nvSpPr>
        <dsp:cNvPr id="0" name=""/>
        <dsp:cNvSpPr/>
      </dsp:nvSpPr>
      <dsp:spPr>
        <a:xfrm>
          <a:off x="2344847" y="2989680"/>
          <a:ext cx="7985156" cy="99656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50000"/>
              <a:hueOff val="122230"/>
              <a:satOff val="3702"/>
              <a:lumOff val="2120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 err="1"/>
            <a:t>Github</a:t>
          </a:r>
          <a:r>
            <a:rPr lang="en-GB" sz="1600" kern="1200" dirty="0"/>
            <a:t> – to share the project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hlinkClick xmlns:r="http://schemas.openxmlformats.org/officeDocument/2006/relationships" r:id="rId4"/>
            </a:rPr>
            <a:t>https://github.com/</a:t>
          </a:r>
          <a:endParaRPr lang="en-GB" sz="1600" kern="1200" dirty="0"/>
        </a:p>
      </dsp:txBody>
      <dsp:txXfrm>
        <a:off x="2344847" y="2989680"/>
        <a:ext cx="7985156" cy="9965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D27CA2-D743-494E-9997-291D3789A807}" type="datetimeFigureOut">
              <a:rPr lang="en-GB" smtClean="0"/>
              <a:t>17/08/2020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97B03-30C9-4E63-B584-99B7A93266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750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47B1BF-4039-460D-A637-65428CBD720E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kocierz.pl/galeria-kocierz-hotel-spa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DF209-F543-4FD8-AF9A-27918F4ECB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1200"/>
              </a:spcBef>
            </a:pPr>
            <a:br>
              <a:rPr lang="en-GB" sz="2000" b="1" kern="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br>
              <a:rPr lang="en-GB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GB" sz="3200" b="1" kern="0" dirty="0"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“Business integration trips in the Silesian region”</a:t>
            </a:r>
            <a:br>
              <a:rPr lang="en-GB" sz="3200" b="1" kern="0" dirty="0"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400" b="1" kern="0" dirty="0"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Applied Data Science Capstone Project  </a:t>
            </a:r>
            <a:endParaRPr lang="en-GB" sz="2400" b="1" kern="0" dirty="0"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C6129F-B2A5-479F-A492-5CB61BB120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Katarzyna Hejczyk-Mika</a:t>
            </a:r>
          </a:p>
        </p:txBody>
      </p:sp>
    </p:spTree>
    <p:extLst>
      <p:ext uri="{BB962C8B-B14F-4D97-AF65-F5344CB8AC3E}">
        <p14:creationId xmlns:p14="http://schemas.microsoft.com/office/powerpoint/2010/main" val="3185548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92AEE-FF69-4E73-AE75-96E1CAD73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i="0" dirty="0">
                <a:effectLst/>
                <a:latin typeface="OpenSans"/>
              </a:rPr>
              <a:t>Business idea</a:t>
            </a:r>
            <a:endParaRPr lang="en-GB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C79F02F-9EDB-4E32-B85F-A3FB38C580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7239234"/>
              </p:ext>
            </p:extLst>
          </p:nvPr>
        </p:nvGraphicFramePr>
        <p:xfrm>
          <a:off x="-279346" y="1999040"/>
          <a:ext cx="10455441" cy="4704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6102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B9DB-6B86-4D67-94F8-C8A3D7B4E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Tools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74B020F-91DF-430F-A2EF-50066A5903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7444272"/>
              </p:ext>
            </p:extLst>
          </p:nvPr>
        </p:nvGraphicFramePr>
        <p:xfrm>
          <a:off x="81481" y="2027976"/>
          <a:ext cx="10330004" cy="46896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6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31AB1-105C-4A73-A5FF-2830D7AE5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Maps of Poland and Silesian’s </a:t>
            </a:r>
            <a:r>
              <a:rPr lang="en-GB" dirty="0" err="1"/>
              <a:t>neighborhoods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975679-CB7B-46C0-B3E4-83ACDEE101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Map of Poland generated from repository json file </a:t>
            </a:r>
          </a:p>
        </p:txBody>
      </p:sp>
      <p:pic>
        <p:nvPicPr>
          <p:cNvPr id="8" name="Content Placeholder 7" descr="A close up of a logo&#10;&#10;Description automatically generated">
            <a:extLst>
              <a:ext uri="{FF2B5EF4-FFF2-40B4-BE49-F238E27FC236}">
                <a16:creationId xmlns:a16="http://schemas.microsoft.com/office/drawing/2014/main" id="{C5C36B69-614C-4EFA-BAFC-BD54E207CF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73496" b="66107"/>
          <a:stretch/>
        </p:blipFill>
        <p:spPr>
          <a:xfrm>
            <a:off x="919771" y="3030539"/>
            <a:ext cx="3903241" cy="3436318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92F8A0-6557-446B-AB47-B55FF8E59F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Cleaned data representing Silesian’s </a:t>
            </a:r>
            <a:r>
              <a:rPr lang="en-GB" dirty="0" err="1"/>
              <a:t>neighborhoods</a:t>
            </a:r>
            <a:endParaRPr lang="en-GB" dirty="0"/>
          </a:p>
        </p:txBody>
      </p:sp>
      <p:pic>
        <p:nvPicPr>
          <p:cNvPr id="10" name="Content Placeholder 9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A940DFEB-0A0E-4221-B9A5-B1D903F9A0A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490742" y="3030538"/>
            <a:ext cx="5243156" cy="3436318"/>
          </a:xfrm>
        </p:spPr>
      </p:pic>
    </p:spTree>
    <p:extLst>
      <p:ext uri="{BB962C8B-B14F-4D97-AF65-F5344CB8AC3E}">
        <p14:creationId xmlns:p14="http://schemas.microsoft.com/office/powerpoint/2010/main" val="2756249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E8571-0947-4DA6-9048-62228791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Distribution of venues in Silesian’s </a:t>
            </a:r>
            <a:r>
              <a:rPr lang="en-GB" dirty="0" err="1"/>
              <a:t>neighborhoods</a:t>
            </a:r>
            <a:endParaRPr lang="en-GB" dirty="0"/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67301114-E7E4-4E46-AFAE-D409E4F83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2226" y="2336800"/>
            <a:ext cx="6598926" cy="436813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C93E87-29B1-42D5-84C7-99AA7CB307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9176" y="2336872"/>
            <a:ext cx="4271224" cy="3982447"/>
          </a:xfrm>
        </p:spPr>
        <p:txBody>
          <a:bodyPr>
            <a:normAutofit fontScale="92500"/>
          </a:bodyPr>
          <a:lstStyle/>
          <a:p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168 recommended venues (belonging to 25 unique categories) of interest were found in all Silesia’s </a:t>
            </a:r>
            <a:r>
              <a:rPr lang="en-GB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neighborhoods</a:t>
            </a:r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The area highlighted in red shows the largest number of venues (</a:t>
            </a:r>
            <a:r>
              <a:rPr lang="en-GB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Zywiec</a:t>
            </a:r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), whereas the light yellow </a:t>
            </a:r>
            <a:r>
              <a:rPr lang="en-GB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neighborhoods</a:t>
            </a:r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 - the smallest number of recommended venues. Grey – no venues of interest.</a:t>
            </a:r>
          </a:p>
        </p:txBody>
      </p:sp>
    </p:spTree>
    <p:extLst>
      <p:ext uri="{BB962C8B-B14F-4D97-AF65-F5344CB8AC3E}">
        <p14:creationId xmlns:p14="http://schemas.microsoft.com/office/powerpoint/2010/main" val="1673537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4F1D1-9D5A-49F1-B097-D9573C64D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Clustered </a:t>
            </a:r>
            <a:r>
              <a:rPr lang="en-GB" dirty="0" err="1"/>
              <a:t>neighborhoods</a:t>
            </a:r>
            <a:endParaRPr lang="en-GB" dirty="0"/>
          </a:p>
        </p:txBody>
      </p:sp>
      <p:pic>
        <p:nvPicPr>
          <p:cNvPr id="6" name="Content Placeholder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7FB14FFA-558C-4E04-A36C-17DFBC87F2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7971" y="2070028"/>
            <a:ext cx="4021739" cy="463128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598457-785B-4A6D-A493-F121F8DE4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321" y="1937443"/>
            <a:ext cx="5258754" cy="4920558"/>
          </a:xfrm>
        </p:spPr>
        <p:txBody>
          <a:bodyPr>
            <a:normAutofit lnSpcReduction="10000"/>
          </a:bodyPr>
          <a:lstStyle/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Silesian’s </a:t>
            </a:r>
            <a:r>
              <a:rPr lang="en-GB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neighborhoods</a:t>
            </a: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 grouped into 5 clusters.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Purple cluster –  highly valued: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location surrounding: mountains and  trail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entertainment: diving, go kart, golf course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Blue cluster - </a:t>
            </a:r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highly valued: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location 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surrounding: </a:t>
            </a: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lake, forest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entertainment: bowling, diving</a:t>
            </a: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Green 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cluster - </a:t>
            </a: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highly valued: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locations 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surrounding: various, not consistent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entertainment venues: </a:t>
            </a: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owling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Red cluster -  </a:t>
            </a: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highly valued: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ocations 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surrounding: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lake and natural preserve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entertainment: go kart, paintball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Orange cluster -  </a:t>
            </a: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highly valued: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ocations 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surrounding: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scenic lookout, trail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Entertainment: go card and golf course</a:t>
            </a: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7642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C025E-42E7-49BE-A021-B4831B96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4040-E6EC-4B8F-8B58-A2D6A0045A4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Analysis of venues show that the southernmost area of Poland (</a:t>
            </a:r>
            <a:r>
              <a:rPr lang="en-GB" dirty="0" err="1"/>
              <a:t>Zywiec</a:t>
            </a:r>
            <a:r>
              <a:rPr lang="en-GB" dirty="0"/>
              <a:t> </a:t>
            </a:r>
            <a:r>
              <a:rPr lang="en-GB" dirty="0" err="1"/>
              <a:t>Neighborgood</a:t>
            </a:r>
            <a:r>
              <a:rPr lang="en-GB" dirty="0"/>
              <a:t>) has the largest number of recommended venues of interest. </a:t>
            </a:r>
          </a:p>
          <a:p>
            <a:r>
              <a:rPr lang="en-GB" dirty="0"/>
              <a:t>Clustering analysis confirms that the same </a:t>
            </a:r>
            <a:r>
              <a:rPr lang="en-GB" dirty="0" err="1"/>
              <a:t>neighborhood</a:t>
            </a:r>
            <a:r>
              <a:rPr lang="en-GB" dirty="0"/>
              <a:t> has location surrounding that the client values high and entertainment opportunities  matching client’s requirements</a:t>
            </a:r>
          </a:p>
        </p:txBody>
      </p:sp>
      <p:pic>
        <p:nvPicPr>
          <p:cNvPr id="8" name="Content Placeholder 7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6EFDDAAB-AC4B-4983-9B05-A4F742A486C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25025" t="51794" r="18131"/>
          <a:stretch/>
        </p:blipFill>
        <p:spPr>
          <a:xfrm>
            <a:off x="8563636" y="2471595"/>
            <a:ext cx="2948044" cy="2879001"/>
          </a:xfrm>
        </p:spPr>
      </p:pic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686B0EC0-3B15-4CDC-AE37-64BF46B1B8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71" t="27732" r="60001" b="3293"/>
          <a:stretch/>
        </p:blipFill>
        <p:spPr>
          <a:xfrm>
            <a:off x="6096000" y="2471594"/>
            <a:ext cx="2259238" cy="287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587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56F7-6F3A-4010-86AF-CA05802DC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3D427-E3D9-44E3-8FB2-A589D3B1CB1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Further analysis of </a:t>
            </a:r>
            <a:r>
              <a:rPr lang="en-GB" dirty="0" err="1"/>
              <a:t>Zywiec</a:t>
            </a:r>
            <a:r>
              <a:rPr lang="en-GB" dirty="0"/>
              <a:t> </a:t>
            </a:r>
            <a:r>
              <a:rPr lang="en-GB" dirty="0" err="1"/>
              <a:t>neighborhood</a:t>
            </a:r>
            <a:r>
              <a:rPr lang="en-GB" dirty="0"/>
              <a:t> shows some high valued hotels with conference facilities. </a:t>
            </a:r>
          </a:p>
          <a:p>
            <a:r>
              <a:rPr lang="en-GB" dirty="0"/>
              <a:t>Based on customer’s rating and opinions </a:t>
            </a:r>
            <a:r>
              <a:rPr lang="en-GB" dirty="0" err="1"/>
              <a:t>Kocierz</a:t>
            </a:r>
            <a:r>
              <a:rPr lang="en-GB" dirty="0"/>
              <a:t> Hotel &amp; SPA was chosen as a recommended place for an integration trip.</a:t>
            </a:r>
          </a:p>
          <a:p>
            <a:r>
              <a:rPr lang="en-GB" dirty="0"/>
              <a:t>The venues within 500m from the hotel were investigated in addition to previously found venues for this region.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3C1824-28BC-48C6-813B-F61E5BB08DF2}"/>
              </a:ext>
            </a:extLst>
          </p:cNvPr>
          <p:cNvSpPr txBox="1"/>
          <p:nvPr/>
        </p:nvSpPr>
        <p:spPr>
          <a:xfrm>
            <a:off x="6401593" y="564866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https://kocierz.pl/galeria-kocierz-hotel-spa</a:t>
            </a:r>
            <a:endParaRPr lang="en-GB" dirty="0"/>
          </a:p>
        </p:txBody>
      </p:sp>
      <p:pic>
        <p:nvPicPr>
          <p:cNvPr id="15" name="Content Placeholder 14" descr="A picture containing outdoor, snow, nature, building&#10;&#10;Description automatically generated">
            <a:extLst>
              <a:ext uri="{FF2B5EF4-FFF2-40B4-BE49-F238E27FC236}">
                <a16:creationId xmlns:a16="http://schemas.microsoft.com/office/drawing/2014/main" id="{CBF5B192-3CF0-4938-8EDF-E7C326514C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96000" y="2510758"/>
            <a:ext cx="4700588" cy="3137909"/>
          </a:xfrm>
        </p:spPr>
      </p:pic>
    </p:spTree>
    <p:extLst>
      <p:ext uri="{BB962C8B-B14F-4D97-AF65-F5344CB8AC3E}">
        <p14:creationId xmlns:p14="http://schemas.microsoft.com/office/powerpoint/2010/main" val="2773019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E7680-6E3C-491A-9FF9-3F1FF0C13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3CCF52-1F64-4287-B558-160714DF82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en-GB" dirty="0"/>
              <a:t>Companies often choose locations outside their offices to have business meetings, trainings and conferences with the aim to integrate employees. </a:t>
            </a:r>
          </a:p>
          <a:p>
            <a:pPr algn="l"/>
            <a:r>
              <a:rPr lang="en-GB" dirty="0"/>
              <a:t>Tools like Foursquare can help decision makers to choose the right spot for they business venues. In this work I show the process, tools and methods that can be used to design an integration trip offering.</a:t>
            </a:r>
          </a:p>
        </p:txBody>
      </p:sp>
    </p:spTree>
    <p:extLst>
      <p:ext uri="{BB962C8B-B14F-4D97-AF65-F5344CB8AC3E}">
        <p14:creationId xmlns:p14="http://schemas.microsoft.com/office/powerpoint/2010/main" val="1347511153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2079</TotalTime>
  <Words>519</Words>
  <Application>Microsoft Office PowerPoint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OpenSans</vt:lpstr>
      <vt:lpstr>Trebuchet MS</vt:lpstr>
      <vt:lpstr>Berlin</vt:lpstr>
      <vt:lpstr>   “Business integration trips in the Silesian region” Applied Data Science Capstone Project  </vt:lpstr>
      <vt:lpstr>Business idea</vt:lpstr>
      <vt:lpstr>Tools</vt:lpstr>
      <vt:lpstr>Maps of Poland and Silesian’s neighborhoods</vt:lpstr>
      <vt:lpstr>Distribution of venues in Silesian’s neighborhoods</vt:lpstr>
      <vt:lpstr>Clustered neighborhoods</vt:lpstr>
      <vt:lpstr>Discussion</vt:lpstr>
      <vt:lpstr>Discussion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Mertopolis of Upper Silesia and Zaglebie</dc:title>
  <dc:creator>Katarzyna Hejczyk-Mika</dc:creator>
  <cp:lastModifiedBy>Katarzyna Hejczyk-Mika</cp:lastModifiedBy>
  <cp:revision>36</cp:revision>
  <dcterms:created xsi:type="dcterms:W3CDTF">2020-07-31T14:22:08Z</dcterms:created>
  <dcterms:modified xsi:type="dcterms:W3CDTF">2020-08-17T19:46:46Z</dcterms:modified>
</cp:coreProperties>
</file>

<file path=docProps/thumbnail.jpeg>
</file>